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100" d="100"/>
          <a:sy n="100" d="100"/>
        </p:scale>
        <p:origin x="264" y="54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4/6/2020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4/6/2020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4/6/2020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85800" y="3132666"/>
            <a:ext cx="5311775" cy="308601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3132666"/>
            <a:ext cx="5334000" cy="308601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4/6/2020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media" Target="../media/media3.mp3"/><Relationship Id="rId2" Type="http://schemas.openxmlformats.org/officeDocument/2006/relationships/audio" Target="../media/media2.mp3"/><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3.png"/><Relationship Id="rId4" Type="http://schemas.microsoft.com/office/2007/relationships/media" Target="../media/media1.wma"/></Relationships>
</file>

<file path=ppt/slides/_rels/slide10.xml.rels><?xml version="1.0" encoding="UTF-8" standalone="yes"?>
<Relationships xmlns="http://schemas.openxmlformats.org/package/2006/relationships"><Relationship Id="rId3" Type="http://schemas.microsoft.com/office/2007/relationships/media" Target="../media/media8.mp3"/><Relationship Id="rId2" Type="http://schemas.openxmlformats.org/officeDocument/2006/relationships/slideLayout" Target="../slideLayouts/slideLayout2.xml"/><Relationship Id="rId1" Type="http://schemas.openxmlformats.org/officeDocument/2006/relationships/audio" Target="../media/media8.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wma"/></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media/media9.mp4"/><Relationship Id="rId6" Type="http://schemas.openxmlformats.org/officeDocument/2006/relationships/image" Target="../media/image3.png"/><Relationship Id="rId5" Type="http://schemas.microsoft.com/office/2007/relationships/media" Target="../media/media9.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media" Target="../media/media1.wma"/><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audio" Target="../media/media10.mp3"/><Relationship Id="rId6" Type="http://schemas.microsoft.com/office/2007/relationships/media" Target="../media/media10.mp3"/><Relationship Id="rId5" Type="http://schemas.openxmlformats.org/officeDocument/2006/relationships/image" Target="../media/image21.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microsoft.com/office/2007/relationships/media" Target="../media/media1.wm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5.mp4"/><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media/media5.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microsoft.com/office/2007/relationships/media" Target="../media/media1.wm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media" Target="../media/media6.mp3"/><Relationship Id="rId2" Type="http://schemas.openxmlformats.org/officeDocument/2006/relationships/slideLayout" Target="../slideLayouts/slideLayout2.xml"/><Relationship Id="rId1" Type="http://schemas.openxmlformats.org/officeDocument/2006/relationships/audio" Target="../media/media6.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microsoft.com/office/2007/relationships/media" Target="../media/media1.wma"/><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microsoft.com/office/2007/relationships/media" Target="../media/media7.mp4"/><Relationship Id="rId2" Type="http://schemas.openxmlformats.org/officeDocument/2006/relationships/slideLayout" Target="../slideLayouts/slideLayout2.xml"/><Relationship Id="rId1" Type="http://schemas.openxmlformats.org/officeDocument/2006/relationships/video" Target="../media/media7.mp4"/><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microsoft.com/office/2007/relationships/media" Target="../media/media1.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3240831" y="602596"/>
            <a:ext cx="7413314" cy="4371187"/>
          </a:xfrm>
          <a:prstGeom prst="rect">
            <a:avLst/>
          </a:prstGeom>
        </p:spPr>
        <p:txBody>
          <a:bodyPr wrap="none" fromWordArt="1">
            <a:prstTxWarp prst="textInflate">
              <a:avLst>
                <a:gd name="adj" fmla="val 13634"/>
              </a:avLst>
            </a:prstTxWarp>
          </a:bodyPr>
          <a:lstStyle/>
          <a:p>
            <a:pPr algn="ctr" rtl="0">
              <a:buNone/>
            </a:pPr>
            <a:r>
              <a:rPr lang="it-IT" sz="3600" kern="10" spc="0" dirty="0" smtClean="0">
                <a:ln w="9525">
                  <a:solidFill>
                    <a:srgbClr val="00B050"/>
                  </a:solidFill>
                  <a:round/>
                  <a:headEnd/>
                  <a:tailEnd/>
                </a:ln>
                <a:solidFill>
                  <a:schemeClr val="accent3">
                    <a:lumMod val="60000"/>
                    <a:lumOff val="40000"/>
                  </a:schemeClr>
                </a:solidFill>
                <a:effectLst>
                  <a:outerShdw dist="107763" dir="13500000" algn="ctr" rotWithShape="0">
                    <a:srgbClr val="868686">
                      <a:alpha val="50000"/>
                    </a:srgbClr>
                  </a:outerShdw>
                </a:effectLst>
                <a:latin typeface="Impact" panose="020B0806030902050204" pitchFamily="34" charset="0"/>
              </a:rPr>
              <a:t>La Vita</a:t>
            </a:r>
          </a:p>
          <a:p>
            <a:pPr algn="ctr" rtl="0">
              <a:buNone/>
            </a:pPr>
            <a:r>
              <a:rPr lang="it-IT" sz="3600" kern="10" spc="0" dirty="0" smtClean="0">
                <a:ln w="9525">
                  <a:solidFill>
                    <a:srgbClr val="00B050"/>
                  </a:solidFill>
                  <a:round/>
                  <a:headEnd/>
                  <a:tailEnd/>
                </a:ln>
                <a:solidFill>
                  <a:schemeClr val="accent3">
                    <a:lumMod val="60000"/>
                    <a:lumOff val="40000"/>
                  </a:schemeClr>
                </a:solidFill>
                <a:effectLst>
                  <a:outerShdw dist="107763" dir="13500000" algn="ctr" rotWithShape="0">
                    <a:srgbClr val="868686">
                      <a:alpha val="50000"/>
                    </a:srgbClr>
                  </a:outerShdw>
                </a:effectLst>
                <a:latin typeface="Impact" panose="020B0806030902050204" pitchFamily="34" charset="0"/>
              </a:rPr>
              <a:t>Nuova</a:t>
            </a:r>
            <a:endParaRPr lang="it-IT" sz="3600" kern="10" spc="0" dirty="0">
              <a:ln w="9525">
                <a:solidFill>
                  <a:srgbClr val="00B050"/>
                </a:solidFill>
                <a:round/>
                <a:headEnd/>
                <a:tailEnd/>
              </a:ln>
              <a:solidFill>
                <a:schemeClr val="accent3">
                  <a:lumMod val="60000"/>
                  <a:lumOff val="40000"/>
                </a:schemeClr>
              </a:solidFill>
              <a:effectLst>
                <a:outerShdw dist="107763" dir="13500000" algn="ctr" rotWithShape="0">
                  <a:srgbClr val="868686">
                    <a:alpha val="50000"/>
                  </a:srgbClr>
                </a:outerShdw>
              </a:effectLst>
              <a:latin typeface="Impact" panose="020B0806030902050204" pitchFamily="34" charset="0"/>
            </a:endParaRPr>
          </a:p>
        </p:txBody>
      </p:sp>
      <p:pic>
        <p:nvPicPr>
          <p:cNvPr id="5" name="10 Traccia 10 strumentale">
            <a:hlinkClick r:id="" action="ppaction://media"/>
          </p:cNvPr>
          <p:cNvPicPr>
            <a:picLocks noChangeAspect="1"/>
          </p:cNvPicPr>
          <p:nvPr>
            <a:videoFile r:link="rId1"/>
            <p:extLst>
              <p:ext uri="{DAA4B4D4-6D71-4841-9C94-3DE7FCFB9230}">
                <p14:media xmlns:p14="http://schemas.microsoft.com/office/powerpoint/2010/main" xmlns="" r:embed="rId4">
                  <p14:trim end="145513"/>
                </p14:media>
              </p:ext>
            </p:extLst>
          </p:nvPr>
        </p:nvPicPr>
        <p:blipFill>
          <a:blip r:embed="rId5"/>
          <a:stretch>
            <a:fillRect/>
          </a:stretch>
        </p:blipFill>
        <p:spPr>
          <a:xfrm>
            <a:off x="408925" y="2067147"/>
            <a:ext cx="609600" cy="609600"/>
          </a:xfrm>
          <a:prstGeom prst="rect">
            <a:avLst/>
          </a:prstGeom>
        </p:spPr>
      </p:pic>
      <p:pic>
        <p:nvPicPr>
          <p:cNvPr id="6" name="Ciao bambini">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5"/>
          <a:stretch>
            <a:fillRect/>
          </a:stretch>
        </p:blipFill>
        <p:spPr>
          <a:xfrm>
            <a:off x="374505" y="2951113"/>
            <a:ext cx="609600" cy="609600"/>
          </a:xfrm>
          <a:prstGeom prst="rect">
            <a:avLst/>
          </a:prstGeom>
        </p:spPr>
      </p:pic>
      <p:pic>
        <p:nvPicPr>
          <p:cNvPr id="7" name="la vita nuova">
            <a:hlinkClick r:id="" action="ppaction://media"/>
          </p:cNvPr>
          <p:cNvPicPr>
            <a:picLocks noChangeAspect="1"/>
          </p:cNvPicPr>
          <p:nvPr>
            <a:videoFile r:link="rId1"/>
            <p:extLst>
              <p:ext uri="{DAA4B4D4-6D71-4841-9C94-3DE7FCFB9230}">
                <p14:media xmlns:p14="http://schemas.microsoft.com/office/powerpoint/2010/main" xmlns="" r:embed="rId7">
                  <p14:trim end="46198.125"/>
                </p14:media>
              </p:ext>
            </p:extLst>
          </p:nvPr>
        </p:nvPicPr>
        <p:blipFill>
          <a:blip r:embed="rId5"/>
          <a:stretch>
            <a:fillRect/>
          </a:stretch>
        </p:blipFill>
        <p:spPr>
          <a:xfrm>
            <a:off x="374505" y="4006362"/>
            <a:ext cx="609600" cy="609600"/>
          </a:xfrm>
          <a:prstGeom prst="rect">
            <a:avLst/>
          </a:prstGeom>
        </p:spPr>
      </p:pic>
    </p:spTree>
    <p:extLst>
      <p:ext uri="{BB962C8B-B14F-4D97-AF65-F5344CB8AC3E}">
        <p14:creationId xmlns:p14="http://schemas.microsoft.com/office/powerpoint/2010/main" xmlns="" val="386649287"/>
      </p:ext>
    </p:extLst>
  </p:cSld>
  <p:clrMapOvr>
    <a:masterClrMapping/>
  </p:clrMapOvr>
  <p:transition spd="slow" advTm="381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5"/>
                                        </p:tgtEl>
                                      </p:cBhvr>
                                    </p:cmd>
                                  </p:childTnLst>
                                </p:cTn>
                              </p:par>
                            </p:childTnLst>
                          </p:cTn>
                        </p:par>
                        <p:par>
                          <p:cTn id="7" fill="hold">
                            <p:stCondLst>
                              <p:cond delay="14900"/>
                            </p:stCondLst>
                            <p:childTnLst>
                              <p:par>
                                <p:cTn id="8" presetID="1" presetClass="mediacall" presetSubtype="0" fill="hold" nodeType="afterEffect">
                                  <p:stCondLst>
                                    <p:cond delay="0"/>
                                  </p:stCondLst>
                                  <p:childTnLst>
                                    <p:cmd type="call" cmd="playFrom(0.0)">
                                      <p:cBhvr>
                                        <p:cTn id="9" dur="20792" fill="hold"/>
                                        <p:tgtEl>
                                          <p:spTgt spid="6"/>
                                        </p:tgtEl>
                                      </p:cBhvr>
                                    </p:cmd>
                                  </p:childTnLst>
                                </p:cTn>
                              </p:par>
                            </p:childTnLst>
                          </p:cTn>
                        </p:par>
                        <p:par>
                          <p:cTn id="10" fill="hold">
                            <p:stCondLst>
                              <p:cond delay="35692"/>
                            </p:stCondLst>
                            <p:childTnLst>
                              <p:par>
                                <p:cTn id="11" presetID="1" presetClass="mediacall" presetSubtype="0" fill="hold" nodeType="afterEffect">
                                  <p:stCondLst>
                                    <p:cond delay="0"/>
                                  </p:stCondLst>
                                  <p:childTnLst>
                                    <p:cmd type="call" cmd="playFrom(0.0)">
                                      <p:cBhvr>
                                        <p:cTn id="12" dur="2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1212" showWhenStopped="0">
                <p:cTn id="13" fill="hold" display="0">
                  <p:stCondLst>
                    <p:cond delay="indefinite"/>
                  </p:stCondLst>
                  <p:endCondLst>
                    <p:cond evt="onStopAudio" delay="0">
                      <p:tgtEl>
                        <p:sldTgt/>
                      </p:tgtEl>
                    </p:cond>
                  </p:endCondLst>
                </p:cTn>
                <p:tgtEl>
                  <p:spTgt spid="5"/>
                </p:tgtEl>
              </p:cMediaNode>
            </p:video>
            <p:audio>
              <p:cMediaNode vol="80000" showWhenStopped="0">
                <p:cTn id="14" fill="hold" display="0">
                  <p:stCondLst>
                    <p:cond delay="indefinite"/>
                  </p:stCondLst>
                  <p:endCondLst>
                    <p:cond evt="onStopAudio" delay="0">
                      <p:tgtEl>
                        <p:sldTgt/>
                      </p:tgtEl>
                    </p:cond>
                  </p:endCondLst>
                </p:cTn>
                <p:tgtEl>
                  <p:spTgt spid="6"/>
                </p:tgtEl>
              </p:cMediaNode>
            </p:audio>
            <p:video>
              <p:cMediaNode vol="80000" showWhenStopped="0">
                <p:cTn id="15" fill="hold" display="0">
                  <p:stCondLst>
                    <p:cond delay="indefinite"/>
                  </p:stCondLst>
                  <p:endCondLst>
                    <p:cond evt="onStopAudio" delay="0">
                      <p:tgtEl>
                        <p:sldTgt/>
                      </p:tgtEl>
                    </p:cond>
                  </p:endCondLst>
                </p:cTn>
                <p:tgtEl>
                  <p:spTgt spid="7"/>
                </p:tgtEl>
              </p:cMediaNode>
            </p:video>
          </p:childTnLst>
        </p:cTn>
      </p:par>
    </p:tnLst>
  </p:timing>
  <p:extLst>
    <p:ext uri="{E180D4A7-C9FB-4DFB-919C-405C955672EB}">
      <p14:showEvtLst xmlns:p14="http://schemas.microsoft.com/office/powerpoint/2010/main" xmlns="">
        <p14:playEvt time="0" objId="5"/>
        <p14:playEvt time="14906" objId="6"/>
        <p14:stopEvt time="14956" objId="5"/>
        <p14:playEvt time="35691" objId="7"/>
        <p14:stopEvt time="35722" objId="6"/>
        <p14:stopEvt time="37939"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54036" y="831273"/>
            <a:ext cx="9186325" cy="5586273"/>
          </a:xfrm>
          <a:prstGeom prst="rect">
            <a:avLst/>
          </a:prstGeom>
        </p:spPr>
        <p:txBody>
          <a:bodyPr wrap="square">
            <a:spAutoFit/>
          </a:bodyPr>
          <a:lstStyle/>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Allora le foglioline chiedevano: “ Ma anche Gesù è morto?”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 Si ” rispondeva Platano, “ un giorno Gesù fu arrestato, anche se non aveva fatto nulla di male, fu condannato a morte.”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Un soffio di vento gelido attraversò i rami e una fogliolina si lasciò cadere una lacrima.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“Non piangere” disse Platano, “ La vostra vita assomiglia tantissimo alla vita di Gesù, Lui e morto, è vero, ma sapete che cosa è successo solo tre giorni dopo? </a:t>
            </a:r>
            <a:r>
              <a:rPr lang="it-IT" sz="2400" dirty="0" smtClean="0">
                <a:latin typeface="Gabriola" panose="04040605051002020D02" pitchFamily="82" charset="0"/>
                <a:ea typeface="Calibri" panose="020F0502020204030204" pitchFamily="34" charset="0"/>
                <a:cs typeface="Times New Roman" panose="02020603050405020304" pitchFamily="18" charset="0"/>
              </a:rPr>
              <a:t>Gesù è </a:t>
            </a:r>
            <a:r>
              <a:rPr lang="it-IT" sz="2400" dirty="0">
                <a:latin typeface="Gabriola" panose="04040605051002020D02" pitchFamily="82" charset="0"/>
                <a:ea typeface="Calibri" panose="020F0502020204030204" pitchFamily="34" charset="0"/>
                <a:cs typeface="Times New Roman" panose="02020603050405020304" pitchFamily="18" charset="0"/>
              </a:rPr>
              <a:t>Risorto!”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“E’ Risorto? E che cosa vuol dire?” chiesero le foglioline, tutte incuriosite.</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“Vuol dire che è tornato in vita”.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“Ma Platano com’è possibile</a:t>
            </a:r>
            <a:r>
              <a:rPr lang="it-IT" sz="2400" dirty="0" smtClean="0">
                <a:latin typeface="Gabriola" panose="04040605051002020D02" pitchFamily="82" charset="0"/>
                <a:ea typeface="Calibri" panose="020F0502020204030204" pitchFamily="34" charset="0"/>
                <a:cs typeface="Times New Roman" panose="02020603050405020304" pitchFamily="18" charset="0"/>
              </a:rPr>
              <a:t>? </a:t>
            </a:r>
            <a:r>
              <a:rPr lang="it-IT" sz="2400" dirty="0">
                <a:latin typeface="Gabriola" panose="04040605051002020D02" pitchFamily="82" charset="0"/>
                <a:ea typeface="Calibri" panose="020F0502020204030204" pitchFamily="34" charset="0"/>
                <a:cs typeface="Times New Roman" panose="02020603050405020304" pitchFamily="18" charset="0"/>
              </a:rPr>
              <a:t>E anche  noi torneremo in vita dopo l’inverno?”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it-IT" sz="2400" dirty="0">
                <a:latin typeface="Gabriola" panose="04040605051002020D02" pitchFamily="82" charset="0"/>
                <a:ea typeface="Calibri" panose="020F0502020204030204" pitchFamily="34" charset="0"/>
                <a:cs typeface="Times New Roman" panose="02020603050405020304" pitchFamily="18" charset="0"/>
              </a:rPr>
              <a:t>“Certamente, d’inverno  tutte voi cadrete piano piano </a:t>
            </a:r>
            <a:r>
              <a:rPr lang="it-IT" sz="2400" dirty="0" smtClean="0">
                <a:latin typeface="Gabriola" panose="04040605051002020D02" pitchFamily="82" charset="0"/>
                <a:ea typeface="Calibri" panose="020F0502020204030204" pitchFamily="34" charset="0"/>
                <a:cs typeface="Times New Roman" panose="02020603050405020304" pitchFamily="18" charset="0"/>
              </a:rPr>
              <a:t>nel </a:t>
            </a:r>
            <a:r>
              <a:rPr lang="it-IT" sz="2400" dirty="0">
                <a:latin typeface="Gabriola" panose="04040605051002020D02" pitchFamily="82" charset="0"/>
                <a:ea typeface="Calibri" panose="020F0502020204030204" pitchFamily="34" charset="0"/>
                <a:cs typeface="Times New Roman" panose="02020603050405020304" pitchFamily="18" charset="0"/>
              </a:rPr>
              <a:t>terreno, io mi addormenterò e, alla fine del freddo, in primavera, tornerete tutte sui miei rami. E ci saranno anche nuove foglie, pronte a fare amicizia con voi e ad ascoltare di nuovo la storia più bella che conosco: quella della vita di Gesù!”</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llora le foglioline chiedevano">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a:stretch>
            <a:fillRect/>
          </a:stretch>
        </p:blipFill>
        <p:spPr>
          <a:xfrm>
            <a:off x="849923" y="5577254"/>
            <a:ext cx="609600" cy="609600"/>
          </a:xfrm>
          <a:prstGeom prst="rect">
            <a:avLst/>
          </a:prstGeom>
        </p:spPr>
      </p:pic>
      <p:pic>
        <p:nvPicPr>
          <p:cNvPr id="6" name="Immagine 5"/>
          <p:cNvPicPr>
            <a:picLocks noChangeAspect="1"/>
          </p:cNvPicPr>
          <p:nvPr/>
        </p:nvPicPr>
        <p:blipFill>
          <a:blip r:embed="rId5"/>
          <a:stretch>
            <a:fillRect/>
          </a:stretch>
        </p:blipFill>
        <p:spPr>
          <a:xfrm rot="15491887">
            <a:off x="606404" y="1948264"/>
            <a:ext cx="1096638" cy="1090613"/>
          </a:xfrm>
          <a:prstGeom prst="rect">
            <a:avLst/>
          </a:prstGeom>
        </p:spPr>
      </p:pic>
      <p:pic>
        <p:nvPicPr>
          <p:cNvPr id="7" name="Immagine 6"/>
          <p:cNvPicPr>
            <a:picLocks noChangeAspect="1"/>
          </p:cNvPicPr>
          <p:nvPr/>
        </p:nvPicPr>
        <p:blipFill>
          <a:blip r:embed="rId6"/>
          <a:stretch>
            <a:fillRect/>
          </a:stretch>
        </p:blipFill>
        <p:spPr>
          <a:xfrm rot="10104010">
            <a:off x="1390501" y="3615308"/>
            <a:ext cx="944628" cy="1055111"/>
          </a:xfrm>
          <a:prstGeom prst="rect">
            <a:avLst/>
          </a:prstGeom>
        </p:spPr>
      </p:pic>
    </p:spTree>
    <p:extLst>
      <p:ext uri="{BB962C8B-B14F-4D97-AF65-F5344CB8AC3E}">
        <p14:creationId xmlns:p14="http://schemas.microsoft.com/office/powerpoint/2010/main" xmlns="" val="2278899836"/>
      </p:ext>
    </p:extLst>
  </p:cSld>
  <p:clrMapOvr>
    <a:masterClrMapping/>
  </p:clrMapOvr>
  <p:transition spd="slow" advTm="96816">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xmlns="">
        <p14:playEvt time="0" objId="5"/>
        <p14:stopEvt time="96816"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p:nvPr/>
        </p:nvPicPr>
        <p:blipFill rotWithShape="1">
          <a:blip r:embed="rId3">
            <a:extLst>
              <a:ext uri="{28A0092B-C50C-407E-A947-70E740481C1C}">
                <a14:useLocalDpi xmlns:a14="http://schemas.microsoft.com/office/drawing/2010/main" xmlns="" val="0"/>
              </a:ext>
            </a:extLst>
          </a:blip>
          <a:srcRect l="17884"/>
          <a:stretch/>
        </p:blipFill>
        <p:spPr bwMode="auto">
          <a:xfrm>
            <a:off x="4674578" y="516614"/>
            <a:ext cx="6201240" cy="6341385"/>
          </a:xfrm>
          <a:prstGeom prst="rect">
            <a:avLst/>
          </a:prstGeom>
          <a:ln>
            <a:noFill/>
          </a:ln>
          <a:extLst>
            <a:ext uri="{53640926-AAD7-44D8-BBD7-CCE9431645EC}">
              <a14:shadowObscured xmlns:a14="http://schemas.microsoft.com/office/drawing/2010/main" xmlns=""/>
            </a:ext>
          </a:extLst>
        </p:spPr>
      </p:pic>
      <p:sp>
        <p:nvSpPr>
          <p:cNvPr id="5" name="Figura a mano libera 4"/>
          <p:cNvSpPr/>
          <p:nvPr/>
        </p:nvSpPr>
        <p:spPr>
          <a:xfrm>
            <a:off x="1052946" y="3255819"/>
            <a:ext cx="7360494" cy="971550"/>
          </a:xfrm>
          <a:custGeom>
            <a:avLst/>
            <a:gdLst>
              <a:gd name="connsiteX0" fmla="*/ 6770077 w 6770077"/>
              <a:gd name="connsiteY0" fmla="*/ 273780 h 862864"/>
              <a:gd name="connsiteX1" fmla="*/ 6312877 w 6770077"/>
              <a:gd name="connsiteY1" fmla="*/ 238610 h 862864"/>
              <a:gd name="connsiteX2" fmla="*/ 5706208 w 6770077"/>
              <a:gd name="connsiteY2" fmla="*/ 106726 h 862864"/>
              <a:gd name="connsiteX3" fmla="*/ 5407269 w 6770077"/>
              <a:gd name="connsiteY3" fmla="*/ 71557 h 862864"/>
              <a:gd name="connsiteX4" fmla="*/ 4976446 w 6770077"/>
              <a:gd name="connsiteY4" fmla="*/ 10010 h 862864"/>
              <a:gd name="connsiteX5" fmla="*/ 4747846 w 6770077"/>
              <a:gd name="connsiteY5" fmla="*/ 10010 h 862864"/>
              <a:gd name="connsiteX6" fmla="*/ 4308231 w 6770077"/>
              <a:gd name="connsiteY6" fmla="*/ 106726 h 862864"/>
              <a:gd name="connsiteX7" fmla="*/ 3710354 w 6770077"/>
              <a:gd name="connsiteY7" fmla="*/ 229818 h 862864"/>
              <a:gd name="connsiteX8" fmla="*/ 3411416 w 6770077"/>
              <a:gd name="connsiteY8" fmla="*/ 326533 h 862864"/>
              <a:gd name="connsiteX9" fmla="*/ 2602523 w 6770077"/>
              <a:gd name="connsiteY9" fmla="*/ 467210 h 862864"/>
              <a:gd name="connsiteX10" fmla="*/ 1415562 w 6770077"/>
              <a:gd name="connsiteY10" fmla="*/ 625472 h 862864"/>
              <a:gd name="connsiteX11" fmla="*/ 474785 w 6770077"/>
              <a:gd name="connsiteY11" fmla="*/ 810110 h 862864"/>
              <a:gd name="connsiteX12" fmla="*/ 0 w 6770077"/>
              <a:gd name="connsiteY12" fmla="*/ 862864 h 8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70077" h="862864">
                <a:moveTo>
                  <a:pt x="6770077" y="273780"/>
                </a:moveTo>
                <a:cubicBezTo>
                  <a:pt x="6630133" y="270116"/>
                  <a:pt x="6490189" y="266452"/>
                  <a:pt x="6312877" y="238610"/>
                </a:cubicBezTo>
                <a:cubicBezTo>
                  <a:pt x="6135565" y="210768"/>
                  <a:pt x="5857143" y="134568"/>
                  <a:pt x="5706208" y="106726"/>
                </a:cubicBezTo>
                <a:cubicBezTo>
                  <a:pt x="5555273" y="78884"/>
                  <a:pt x="5528896" y="87676"/>
                  <a:pt x="5407269" y="71557"/>
                </a:cubicBezTo>
                <a:cubicBezTo>
                  <a:pt x="5285642" y="55438"/>
                  <a:pt x="5086350" y="20268"/>
                  <a:pt x="4976446" y="10010"/>
                </a:cubicBezTo>
                <a:cubicBezTo>
                  <a:pt x="4866542" y="-248"/>
                  <a:pt x="4859215" y="-6109"/>
                  <a:pt x="4747846" y="10010"/>
                </a:cubicBezTo>
                <a:cubicBezTo>
                  <a:pt x="4636477" y="26129"/>
                  <a:pt x="4308231" y="106726"/>
                  <a:pt x="4308231" y="106726"/>
                </a:cubicBezTo>
                <a:cubicBezTo>
                  <a:pt x="4135316" y="143361"/>
                  <a:pt x="3859823" y="193184"/>
                  <a:pt x="3710354" y="229818"/>
                </a:cubicBezTo>
                <a:cubicBezTo>
                  <a:pt x="3560885" y="266452"/>
                  <a:pt x="3596054" y="286968"/>
                  <a:pt x="3411416" y="326533"/>
                </a:cubicBezTo>
                <a:cubicBezTo>
                  <a:pt x="3226777" y="366098"/>
                  <a:pt x="2935165" y="417387"/>
                  <a:pt x="2602523" y="467210"/>
                </a:cubicBezTo>
                <a:cubicBezTo>
                  <a:pt x="2269881" y="517033"/>
                  <a:pt x="1770185" y="568322"/>
                  <a:pt x="1415562" y="625472"/>
                </a:cubicBezTo>
                <a:cubicBezTo>
                  <a:pt x="1060939" y="682622"/>
                  <a:pt x="710712" y="770545"/>
                  <a:pt x="474785" y="810110"/>
                </a:cubicBezTo>
                <a:cubicBezTo>
                  <a:pt x="238858" y="849675"/>
                  <a:pt x="119429" y="856269"/>
                  <a:pt x="0" y="862864"/>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5"/>
          <p:cNvSpPr/>
          <p:nvPr/>
        </p:nvSpPr>
        <p:spPr>
          <a:xfrm>
            <a:off x="-57150" y="4229100"/>
            <a:ext cx="1123950" cy="142875"/>
          </a:xfrm>
          <a:custGeom>
            <a:avLst/>
            <a:gdLst>
              <a:gd name="connsiteX0" fmla="*/ 1123950 w 1123950"/>
              <a:gd name="connsiteY0" fmla="*/ 0 h 142875"/>
              <a:gd name="connsiteX1" fmla="*/ 409575 w 1123950"/>
              <a:gd name="connsiteY1" fmla="*/ 85725 h 142875"/>
              <a:gd name="connsiteX2" fmla="*/ 0 w 1123950"/>
              <a:gd name="connsiteY2" fmla="*/ 142875 h 142875"/>
            </a:gdLst>
            <a:ahLst/>
            <a:cxnLst>
              <a:cxn ang="0">
                <a:pos x="connsiteX0" y="connsiteY0"/>
              </a:cxn>
              <a:cxn ang="0">
                <a:pos x="connsiteX1" y="connsiteY1"/>
              </a:cxn>
              <a:cxn ang="0">
                <a:pos x="connsiteX2" y="connsiteY2"/>
              </a:cxn>
            </a:cxnLst>
            <a:rect l="l" t="t" r="r" b="b"/>
            <a:pathLst>
              <a:path w="1123950" h="142875">
                <a:moveTo>
                  <a:pt x="1123950" y="0"/>
                </a:moveTo>
                <a:lnTo>
                  <a:pt x="409575" y="85725"/>
                </a:lnTo>
                <a:cubicBezTo>
                  <a:pt x="222250" y="109537"/>
                  <a:pt x="111125" y="126206"/>
                  <a:pt x="0" y="142875"/>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6"/>
          <p:cNvSpPr/>
          <p:nvPr/>
        </p:nvSpPr>
        <p:spPr>
          <a:xfrm>
            <a:off x="9972674" y="3648074"/>
            <a:ext cx="2219326" cy="847725"/>
          </a:xfrm>
          <a:custGeom>
            <a:avLst/>
            <a:gdLst>
              <a:gd name="connsiteX0" fmla="*/ 0 w 923925"/>
              <a:gd name="connsiteY0" fmla="*/ 0 h 304800"/>
              <a:gd name="connsiteX1" fmla="*/ 409575 w 923925"/>
              <a:gd name="connsiteY1" fmla="*/ 76200 h 304800"/>
              <a:gd name="connsiteX2" fmla="*/ 923925 w 923925"/>
              <a:gd name="connsiteY2" fmla="*/ 304800 h 304800"/>
            </a:gdLst>
            <a:ahLst/>
            <a:cxnLst>
              <a:cxn ang="0">
                <a:pos x="connsiteX0" y="connsiteY0"/>
              </a:cxn>
              <a:cxn ang="0">
                <a:pos x="connsiteX1" y="connsiteY1"/>
              </a:cxn>
              <a:cxn ang="0">
                <a:pos x="connsiteX2" y="connsiteY2"/>
              </a:cxn>
            </a:cxnLst>
            <a:rect l="l" t="t" r="r" b="b"/>
            <a:pathLst>
              <a:path w="923925" h="304800">
                <a:moveTo>
                  <a:pt x="0" y="0"/>
                </a:moveTo>
                <a:cubicBezTo>
                  <a:pt x="127794" y="12700"/>
                  <a:pt x="255588" y="25400"/>
                  <a:pt x="409575" y="76200"/>
                </a:cubicBezTo>
                <a:cubicBezTo>
                  <a:pt x="563562" y="127000"/>
                  <a:pt x="760413" y="255588"/>
                  <a:pt x="923925" y="30480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9515475" y="3514725"/>
            <a:ext cx="123825" cy="47625"/>
          </a:xfrm>
          <a:custGeom>
            <a:avLst/>
            <a:gdLst>
              <a:gd name="connsiteX0" fmla="*/ 123825 w 123825"/>
              <a:gd name="connsiteY0" fmla="*/ 47625 h 47625"/>
              <a:gd name="connsiteX1" fmla="*/ 0 w 123825"/>
              <a:gd name="connsiteY1" fmla="*/ 0 h 47625"/>
            </a:gdLst>
            <a:ahLst/>
            <a:cxnLst>
              <a:cxn ang="0">
                <a:pos x="connsiteX0" y="connsiteY0"/>
              </a:cxn>
              <a:cxn ang="0">
                <a:pos x="connsiteX1" y="connsiteY1"/>
              </a:cxn>
            </a:cxnLst>
            <a:rect l="l" t="t" r="r" b="b"/>
            <a:pathLst>
              <a:path w="123825" h="47625">
                <a:moveTo>
                  <a:pt x="123825" y="47625"/>
                </a:moveTo>
                <a:lnTo>
                  <a:pt x="0"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igura a mano libera 8"/>
          <p:cNvSpPr/>
          <p:nvPr/>
        </p:nvSpPr>
        <p:spPr>
          <a:xfrm>
            <a:off x="11082337" y="5964790"/>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rot="20518098">
            <a:off x="10363936" y="5089741"/>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rot="20635743">
            <a:off x="10516590" y="4284759"/>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rot="20635743">
            <a:off x="1097245" y="4396702"/>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igura a mano libera 12"/>
          <p:cNvSpPr/>
          <p:nvPr/>
        </p:nvSpPr>
        <p:spPr>
          <a:xfrm rot="20635743">
            <a:off x="5759596" y="3731500"/>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igura a mano libera 13"/>
          <p:cNvSpPr/>
          <p:nvPr/>
        </p:nvSpPr>
        <p:spPr>
          <a:xfrm rot="20635743">
            <a:off x="3083564" y="4167577"/>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rot="20635743">
            <a:off x="5394849" y="4570047"/>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rot="20635743">
            <a:off x="4417062" y="6350595"/>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rot="20635743">
            <a:off x="2090404" y="4953434"/>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igura a mano libera 17"/>
          <p:cNvSpPr/>
          <p:nvPr/>
        </p:nvSpPr>
        <p:spPr>
          <a:xfrm rot="20635743">
            <a:off x="4498504" y="4081253"/>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18"/>
          <p:cNvSpPr/>
          <p:nvPr/>
        </p:nvSpPr>
        <p:spPr>
          <a:xfrm rot="20635743">
            <a:off x="3789023" y="5164461"/>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rot="20635743">
            <a:off x="2480147" y="6136239"/>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20"/>
          <p:cNvSpPr/>
          <p:nvPr/>
        </p:nvSpPr>
        <p:spPr>
          <a:xfrm rot="20635743">
            <a:off x="1092489" y="5870000"/>
            <a:ext cx="870857" cy="342900"/>
          </a:xfrm>
          <a:custGeom>
            <a:avLst/>
            <a:gdLst>
              <a:gd name="connsiteX0" fmla="*/ 375557 w 870857"/>
              <a:gd name="connsiteY0" fmla="*/ 312964 h 342900"/>
              <a:gd name="connsiteX1" fmla="*/ 498021 w 870857"/>
              <a:gd name="connsiteY1" fmla="*/ 283028 h 342900"/>
              <a:gd name="connsiteX2" fmla="*/ 625928 w 870857"/>
              <a:gd name="connsiteY2" fmla="*/ 274864 h 342900"/>
              <a:gd name="connsiteX3" fmla="*/ 702128 w 870857"/>
              <a:gd name="connsiteY3" fmla="*/ 274864 h 342900"/>
              <a:gd name="connsiteX4" fmla="*/ 870857 w 870857"/>
              <a:gd name="connsiteY4" fmla="*/ 342900 h 342900"/>
              <a:gd name="connsiteX5" fmla="*/ 753835 w 870857"/>
              <a:gd name="connsiteY5" fmla="*/ 253093 h 342900"/>
              <a:gd name="connsiteX6" fmla="*/ 495300 w 870857"/>
              <a:gd name="connsiteY6" fmla="*/ 223157 h 342900"/>
              <a:gd name="connsiteX7" fmla="*/ 623207 w 870857"/>
              <a:gd name="connsiteY7" fmla="*/ 138793 h 342900"/>
              <a:gd name="connsiteX8" fmla="*/ 432707 w 870857"/>
              <a:gd name="connsiteY8" fmla="*/ 201385 h 342900"/>
              <a:gd name="connsiteX9" fmla="*/ 481693 w 870857"/>
              <a:gd name="connsiteY9" fmla="*/ 0 h 342900"/>
              <a:gd name="connsiteX10" fmla="*/ 372835 w 870857"/>
              <a:gd name="connsiteY10" fmla="*/ 176893 h 342900"/>
              <a:gd name="connsiteX11" fmla="*/ 185057 w 870857"/>
              <a:gd name="connsiteY11" fmla="*/ 40821 h 342900"/>
              <a:gd name="connsiteX12" fmla="*/ 304800 w 870857"/>
              <a:gd name="connsiteY12" fmla="*/ 220435 h 342900"/>
              <a:gd name="connsiteX13" fmla="*/ 0 w 870857"/>
              <a:gd name="connsiteY13" fmla="*/ 111578 h 342900"/>
              <a:gd name="connsiteX14" fmla="*/ 293914 w 870857"/>
              <a:gd name="connsiteY14" fmla="*/ 277585 h 342900"/>
              <a:gd name="connsiteX15" fmla="*/ 375557 w 870857"/>
              <a:gd name="connsiteY15" fmla="*/ 31296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57" h="342900">
                <a:moveTo>
                  <a:pt x="375557" y="312964"/>
                </a:moveTo>
                <a:lnTo>
                  <a:pt x="498021" y="283028"/>
                </a:lnTo>
                <a:lnTo>
                  <a:pt x="625928" y="274864"/>
                </a:lnTo>
                <a:lnTo>
                  <a:pt x="702128" y="274864"/>
                </a:lnTo>
                <a:lnTo>
                  <a:pt x="870857" y="342900"/>
                </a:lnTo>
                <a:lnTo>
                  <a:pt x="753835" y="253093"/>
                </a:lnTo>
                <a:lnTo>
                  <a:pt x="495300" y="223157"/>
                </a:lnTo>
                <a:lnTo>
                  <a:pt x="623207" y="138793"/>
                </a:lnTo>
                <a:lnTo>
                  <a:pt x="432707" y="201385"/>
                </a:lnTo>
                <a:lnTo>
                  <a:pt x="481693" y="0"/>
                </a:lnTo>
                <a:lnTo>
                  <a:pt x="372835" y="176893"/>
                </a:lnTo>
                <a:lnTo>
                  <a:pt x="185057" y="40821"/>
                </a:lnTo>
                <a:lnTo>
                  <a:pt x="304800" y="220435"/>
                </a:lnTo>
                <a:lnTo>
                  <a:pt x="0" y="111578"/>
                </a:lnTo>
                <a:lnTo>
                  <a:pt x="293914" y="277585"/>
                </a:lnTo>
                <a:lnTo>
                  <a:pt x="375557" y="312964"/>
                </a:ln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10 Traccia 10 strumentale">
            <a:hlinkClick r:id="" action="ppaction://media"/>
          </p:cNvPr>
          <p:cNvPicPr>
            <a:picLocks noChangeAspect="1"/>
          </p:cNvPicPr>
          <p:nvPr>
            <a:videoFile r:link="rId1"/>
            <p:extLst>
              <p:ext uri="{DAA4B4D4-6D71-4841-9C94-3DE7FCFB9230}">
                <p14:media xmlns:p14="http://schemas.microsoft.com/office/powerpoint/2010/main" xmlns="" r:embed="rId4">
                  <p14:trim end="145513"/>
                </p14:media>
              </p:ext>
            </p:extLst>
          </p:nvPr>
        </p:nvPicPr>
        <p:blipFill>
          <a:blip r:embed="rId5"/>
          <a:stretch>
            <a:fillRect/>
          </a:stretch>
        </p:blipFill>
        <p:spPr>
          <a:xfrm>
            <a:off x="345301" y="5602301"/>
            <a:ext cx="609600" cy="609600"/>
          </a:xfrm>
          <a:prstGeom prst="rect">
            <a:avLst/>
          </a:prstGeom>
        </p:spPr>
      </p:pic>
    </p:spTree>
    <p:extLst>
      <p:ext uri="{BB962C8B-B14F-4D97-AF65-F5344CB8AC3E}">
        <p14:creationId xmlns:p14="http://schemas.microsoft.com/office/powerpoint/2010/main" xmlns="" val="18616315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15099">
        <p15:prstTrans prst="prestige"/>
      </p:transition>
    </mc:Choice>
    <mc:Fallback>
      <p:transition spd="slow" advTm="15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showWhenStopped="0">
                <p:cTn id="7" fill="hold" display="0">
                  <p:stCondLst>
                    <p:cond delay="indefinite"/>
                  </p:stCondLst>
                  <p:endCondLst>
                    <p:cond evt="onStopAudio" delay="0">
                      <p:tgtEl>
                        <p:sldTgt/>
                      </p:tgtEl>
                    </p:cond>
                  </p:endCondLst>
                </p:cTn>
                <p:tgtEl>
                  <p:spTgt spid="22"/>
                </p:tgtEl>
              </p:cMediaNode>
            </p:video>
          </p:childTnLst>
        </p:cTn>
      </p:par>
    </p:tnLst>
  </p:timing>
  <p:extLst>
    <p:ext uri="{E180D4A7-C9FB-4DFB-919C-405C955672EB}">
      <p14:showEvtLst xmlns:p14="http://schemas.microsoft.com/office/powerpoint/2010/main" xmlns="">
        <p14:playEvt time="0" objId="22"/>
        <p14:stopEvt time="14965" objId="2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325188" y="1664414"/>
            <a:ext cx="2531027" cy="3893156"/>
          </a:xfrm>
          <a:prstGeom prst="rect">
            <a:avLst/>
          </a:prstGeom>
        </p:spPr>
      </p:pic>
      <p:pic>
        <p:nvPicPr>
          <p:cNvPr id="5" name="Immagine 4"/>
          <p:cNvPicPr>
            <a:picLocks noChangeAspect="1"/>
          </p:cNvPicPr>
          <p:nvPr/>
        </p:nvPicPr>
        <p:blipFill>
          <a:blip r:embed="rId4"/>
          <a:stretch>
            <a:fillRect/>
          </a:stretch>
        </p:blipFill>
        <p:spPr>
          <a:xfrm>
            <a:off x="8866598" y="1229849"/>
            <a:ext cx="3112300" cy="4431212"/>
          </a:xfrm>
          <a:prstGeom prst="rect">
            <a:avLst/>
          </a:prstGeom>
        </p:spPr>
      </p:pic>
      <p:sp>
        <p:nvSpPr>
          <p:cNvPr id="6" name="Rettangolo 5"/>
          <p:cNvSpPr/>
          <p:nvPr/>
        </p:nvSpPr>
        <p:spPr>
          <a:xfrm>
            <a:off x="3118396" y="1254096"/>
            <a:ext cx="6096000" cy="4713791"/>
          </a:xfrm>
          <a:prstGeom prst="rect">
            <a:avLst/>
          </a:prstGeom>
        </p:spPr>
        <p:txBody>
          <a:bodyPr>
            <a:spAutoFit/>
          </a:bodyPr>
          <a:lstStyle/>
          <a:p>
            <a:pPr>
              <a:lnSpc>
                <a:spcPct val="115000"/>
              </a:lnSpc>
              <a:spcAft>
                <a:spcPts val="1000"/>
              </a:spcAft>
            </a:pPr>
            <a:r>
              <a:rPr lang="it-IT" sz="4400" dirty="0">
                <a:latin typeface="Gabriola" panose="04040605051002020D02" pitchFamily="82" charset="0"/>
                <a:ea typeface="Calibri" panose="020F0502020204030204" pitchFamily="34" charset="0"/>
                <a:cs typeface="Times New Roman" panose="02020603050405020304" pitchFamily="18" charset="0"/>
              </a:rPr>
              <a:t>A  queste parole le foglioline furono molto felici, sapevano che ad una ad una sarebbero cadute, ma anche che in primavera, proprio come Gesù, sarebbero tornate in vita.</a:t>
            </a:r>
            <a:endParaRPr lang="it-IT"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latano pag 12.m4a">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849923" y="5557570"/>
            <a:ext cx="609600" cy="609600"/>
          </a:xfrm>
          <a:prstGeom prst="rect">
            <a:avLst/>
          </a:prstGeom>
        </p:spPr>
      </p:pic>
    </p:spTree>
    <p:extLst>
      <p:ext uri="{BB962C8B-B14F-4D97-AF65-F5344CB8AC3E}">
        <p14:creationId xmlns:p14="http://schemas.microsoft.com/office/powerpoint/2010/main" xmlns="" val="58626845"/>
      </p:ext>
    </p:extLst>
  </p:cSld>
  <p:clrMapOvr>
    <a:masterClrMapping/>
  </p:clrMapOvr>
  <mc:AlternateContent xmlns:mc="http://schemas.openxmlformats.org/markup-compatibility/2006">
    <mc:Choice xmlns:p14="http://schemas.microsoft.com/office/powerpoint/2010/main" xmlns="" Requires="p14">
      <p:transition spd="slow" p14:dur="1250" advTm="13397">
        <p14:flip dir="r"/>
      </p:transition>
    </mc:Choice>
    <mc:Fallback>
      <p:transition spd="slow" advTm="13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7"/>
                </p:tgtEl>
              </p:cMediaNode>
            </p:video>
          </p:childTnLst>
        </p:cTn>
      </p:par>
    </p:tnLst>
  </p:timing>
  <p:extLst>
    <p:ext uri="{E180D4A7-C9FB-4DFB-919C-405C955672EB}">
      <p14:showEvtLst xmlns:p14="http://schemas.microsoft.com/office/powerpoint/2010/main" xmlns="">
        <p14:playEvt time="0" objId="7"/>
        <p14:stopEvt time="13131"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4"/>
          <a:stretch>
            <a:fillRect/>
          </a:stretch>
        </p:blipFill>
        <p:spPr>
          <a:xfrm>
            <a:off x="2705100" y="4524375"/>
            <a:ext cx="6334125" cy="2333626"/>
          </a:xfrm>
          <a:prstGeom prst="rect">
            <a:avLst/>
          </a:prstGeom>
        </p:spPr>
      </p:pic>
      <p:sp>
        <p:nvSpPr>
          <p:cNvPr id="4" name="Rettangolo 3"/>
          <p:cNvSpPr/>
          <p:nvPr/>
        </p:nvSpPr>
        <p:spPr>
          <a:xfrm>
            <a:off x="2357803" y="1121315"/>
            <a:ext cx="7341577" cy="3215752"/>
          </a:xfrm>
          <a:prstGeom prst="rect">
            <a:avLst/>
          </a:prstGeom>
        </p:spPr>
        <p:txBody>
          <a:bodyPr wrap="square">
            <a:spAutoFit/>
          </a:bodyPr>
          <a:lstStyle/>
          <a:p>
            <a:pPr algn="ctr">
              <a:lnSpc>
                <a:spcPct val="115000"/>
              </a:lnSpc>
              <a:spcAft>
                <a:spcPts val="1000"/>
              </a:spcAft>
            </a:pPr>
            <a:r>
              <a:rPr lang="it-IT" sz="5400" b="1" dirty="0">
                <a:solidFill>
                  <a:schemeClr val="accent2">
                    <a:lumMod val="60000"/>
                    <a:lumOff val="40000"/>
                  </a:schemeClr>
                </a:solidFill>
                <a:latin typeface="Joan" panose="00000400000000000000" pitchFamily="2" charset="0"/>
                <a:ea typeface="Calibri" panose="020F0502020204030204" pitchFamily="34" charset="0"/>
                <a:cs typeface="Times New Roman" panose="02020603050405020304" pitchFamily="18" charset="0"/>
              </a:rPr>
              <a:t>AUGURI DI BUONA PASQUA</a:t>
            </a:r>
          </a:p>
          <a:p>
            <a:pPr algn="ctr">
              <a:lnSpc>
                <a:spcPct val="115000"/>
              </a:lnSpc>
              <a:spcAft>
                <a:spcPts val="1000"/>
              </a:spcAft>
            </a:pPr>
            <a:r>
              <a:rPr lang="it-IT" sz="4800" dirty="0">
                <a:solidFill>
                  <a:schemeClr val="accent2">
                    <a:lumMod val="60000"/>
                    <a:lumOff val="40000"/>
                  </a:schemeClr>
                </a:solidFill>
                <a:latin typeface="Joan" panose="00000400000000000000" pitchFamily="2" charset="0"/>
                <a:ea typeface="Calibri" panose="020F0502020204030204" pitchFamily="34" charset="0"/>
                <a:cs typeface="Times New Roman" panose="02020603050405020304" pitchFamily="18" charset="0"/>
              </a:rPr>
              <a:t>Le maestre di </a:t>
            </a:r>
            <a:r>
              <a:rPr lang="it-IT" sz="4800" dirty="0" smtClean="0">
                <a:solidFill>
                  <a:schemeClr val="accent2">
                    <a:lumMod val="60000"/>
                    <a:lumOff val="40000"/>
                  </a:schemeClr>
                </a:solidFill>
                <a:latin typeface="Joan" panose="00000400000000000000" pitchFamily="2" charset="0"/>
                <a:ea typeface="Calibri" panose="020F0502020204030204" pitchFamily="34" charset="0"/>
                <a:cs typeface="Times New Roman" panose="02020603050405020304" pitchFamily="18" charset="0"/>
              </a:rPr>
              <a:t>religione    </a:t>
            </a:r>
          </a:p>
          <a:p>
            <a:pPr algn="ctr">
              <a:lnSpc>
                <a:spcPct val="115000"/>
              </a:lnSpc>
              <a:spcAft>
                <a:spcPts val="1000"/>
              </a:spcAft>
            </a:pPr>
            <a:r>
              <a:rPr lang="it-IT" sz="4800" dirty="0" smtClean="0">
                <a:solidFill>
                  <a:schemeClr val="accent2">
                    <a:lumMod val="60000"/>
                    <a:lumOff val="40000"/>
                  </a:schemeClr>
                </a:solidFill>
                <a:latin typeface="Joan" panose="00000400000000000000" pitchFamily="2" charset="0"/>
                <a:ea typeface="Calibri" panose="020F0502020204030204" pitchFamily="34" charset="0"/>
                <a:cs typeface="Times New Roman" panose="02020603050405020304" pitchFamily="18" charset="0"/>
              </a:rPr>
              <a:t> </a:t>
            </a:r>
            <a:r>
              <a:rPr lang="it-IT" sz="6000" dirty="0" smtClean="0">
                <a:solidFill>
                  <a:schemeClr val="accent2">
                    <a:lumMod val="60000"/>
                    <a:lumOff val="40000"/>
                  </a:schemeClr>
                </a:solidFill>
                <a:latin typeface="Joan" panose="00000400000000000000" pitchFamily="2" charset="0"/>
                <a:ea typeface="Calibri" panose="020F0502020204030204" pitchFamily="34" charset="0"/>
                <a:cs typeface="Times New Roman" panose="02020603050405020304" pitchFamily="18" charset="0"/>
              </a:rPr>
              <a:t> PINA - ROSA</a:t>
            </a:r>
            <a:endParaRPr lang="it-IT" sz="6000" dirty="0">
              <a:solidFill>
                <a:schemeClr val="accent2">
                  <a:lumMod val="60000"/>
                  <a:lumOff val="40000"/>
                </a:schemeClr>
              </a:solidFill>
              <a:latin typeface="Joan" panose="00000400000000000000" pitchFamily="2" charset="0"/>
            </a:endParaRPr>
          </a:p>
        </p:txBody>
      </p:sp>
      <p:pic>
        <p:nvPicPr>
          <p:cNvPr id="5" name="Immagin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617340" y="1978136"/>
            <a:ext cx="2164080" cy="2620108"/>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796269" y="2130536"/>
            <a:ext cx="1870856" cy="2620108"/>
          </a:xfrm>
          <a:prstGeom prst="rect">
            <a:avLst/>
          </a:prstGeom>
        </p:spPr>
      </p:pic>
      <p:pic>
        <p:nvPicPr>
          <p:cNvPr id="7" name="saluto finale">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a:stretch>
            <a:fillRect/>
          </a:stretch>
        </p:blipFill>
        <p:spPr>
          <a:xfrm>
            <a:off x="652095" y="1568990"/>
            <a:ext cx="609600" cy="609600"/>
          </a:xfrm>
          <a:prstGeom prst="rect">
            <a:avLst/>
          </a:prstGeom>
        </p:spPr>
      </p:pic>
      <p:pic>
        <p:nvPicPr>
          <p:cNvPr id="8" name="10 Traccia 10 strumentale">
            <a:hlinkClick r:id="" action="ppaction://media"/>
          </p:cNvPr>
          <p:cNvPicPr>
            <a:picLocks noChangeAspect="1"/>
          </p:cNvPicPr>
          <p:nvPr>
            <a:videoFile r:link="rId2"/>
            <p:extLst>
              <p:ext uri="{DAA4B4D4-6D71-4841-9C94-3DE7FCFB9230}">
                <p14:media xmlns:p14="http://schemas.microsoft.com/office/powerpoint/2010/main" xmlns="" r:embed="rId8">
                  <p14:trim st="17300" end="113311"/>
                  <p14:fade in="3000" out="7000"/>
                </p14:media>
              </p:ext>
            </p:extLst>
          </p:nvPr>
        </p:nvPicPr>
        <p:blipFill>
          <a:blip r:embed="rId7"/>
          <a:stretch>
            <a:fillRect/>
          </a:stretch>
        </p:blipFill>
        <p:spPr>
          <a:xfrm>
            <a:off x="614582" y="4728834"/>
            <a:ext cx="609600" cy="609600"/>
          </a:xfrm>
          <a:prstGeom prst="rect">
            <a:avLst/>
          </a:prstGeom>
        </p:spPr>
      </p:pic>
      <p:sp>
        <p:nvSpPr>
          <p:cNvPr id="9" name="Figura a mano libera 8"/>
          <p:cNvSpPr/>
          <p:nvPr/>
        </p:nvSpPr>
        <p:spPr>
          <a:xfrm>
            <a:off x="0" y="5924551"/>
            <a:ext cx="12192000" cy="933450"/>
          </a:xfrm>
          <a:custGeom>
            <a:avLst/>
            <a:gdLst>
              <a:gd name="connsiteX0" fmla="*/ 6525490 w 12192000"/>
              <a:gd name="connsiteY0" fmla="*/ 498764 h 928255"/>
              <a:gd name="connsiteX1" fmla="*/ 6151418 w 12192000"/>
              <a:gd name="connsiteY1" fmla="*/ 207819 h 928255"/>
              <a:gd name="connsiteX2" fmla="*/ 6179127 w 12192000"/>
              <a:gd name="connsiteY2" fmla="*/ 374073 h 928255"/>
              <a:gd name="connsiteX3" fmla="*/ 5985163 w 12192000"/>
              <a:gd name="connsiteY3" fmla="*/ 235528 h 928255"/>
              <a:gd name="connsiteX4" fmla="*/ 5805054 w 12192000"/>
              <a:gd name="connsiteY4" fmla="*/ 360219 h 928255"/>
              <a:gd name="connsiteX5" fmla="*/ 5791200 w 12192000"/>
              <a:gd name="connsiteY5" fmla="*/ 221673 h 928255"/>
              <a:gd name="connsiteX6" fmla="*/ 5638800 w 12192000"/>
              <a:gd name="connsiteY6" fmla="*/ 332509 h 928255"/>
              <a:gd name="connsiteX7" fmla="*/ 5624945 w 12192000"/>
              <a:gd name="connsiteY7" fmla="*/ 193964 h 928255"/>
              <a:gd name="connsiteX8" fmla="*/ 5403272 w 12192000"/>
              <a:gd name="connsiteY8" fmla="*/ 360219 h 928255"/>
              <a:gd name="connsiteX9" fmla="*/ 5430981 w 12192000"/>
              <a:gd name="connsiteY9" fmla="*/ 207819 h 928255"/>
              <a:gd name="connsiteX10" fmla="*/ 5250872 w 12192000"/>
              <a:gd name="connsiteY10" fmla="*/ 166255 h 928255"/>
              <a:gd name="connsiteX11" fmla="*/ 5347854 w 12192000"/>
              <a:gd name="connsiteY11" fmla="*/ 318655 h 928255"/>
              <a:gd name="connsiteX12" fmla="*/ 5292436 w 12192000"/>
              <a:gd name="connsiteY12" fmla="*/ 429491 h 928255"/>
              <a:gd name="connsiteX13" fmla="*/ 5043054 w 12192000"/>
              <a:gd name="connsiteY13" fmla="*/ 207819 h 928255"/>
              <a:gd name="connsiteX14" fmla="*/ 5043054 w 12192000"/>
              <a:gd name="connsiteY14" fmla="*/ 360219 h 928255"/>
              <a:gd name="connsiteX15" fmla="*/ 4738254 w 12192000"/>
              <a:gd name="connsiteY15" fmla="*/ 193964 h 928255"/>
              <a:gd name="connsiteX16" fmla="*/ 4752109 w 12192000"/>
              <a:gd name="connsiteY16" fmla="*/ 387928 h 928255"/>
              <a:gd name="connsiteX17" fmla="*/ 4599709 w 12192000"/>
              <a:gd name="connsiteY17" fmla="*/ 207819 h 928255"/>
              <a:gd name="connsiteX18" fmla="*/ 4641272 w 12192000"/>
              <a:gd name="connsiteY18" fmla="*/ 110837 h 928255"/>
              <a:gd name="connsiteX19" fmla="*/ 4336472 w 12192000"/>
              <a:gd name="connsiteY19" fmla="*/ 332509 h 928255"/>
              <a:gd name="connsiteX20" fmla="*/ 4364181 w 12192000"/>
              <a:gd name="connsiteY20" fmla="*/ 193964 h 928255"/>
              <a:gd name="connsiteX21" fmla="*/ 4170218 w 12192000"/>
              <a:gd name="connsiteY21" fmla="*/ 332509 h 928255"/>
              <a:gd name="connsiteX22" fmla="*/ 4100945 w 12192000"/>
              <a:gd name="connsiteY22" fmla="*/ 193964 h 928255"/>
              <a:gd name="connsiteX23" fmla="*/ 4003963 w 12192000"/>
              <a:gd name="connsiteY23" fmla="*/ 318655 h 928255"/>
              <a:gd name="connsiteX24" fmla="*/ 3865418 w 12192000"/>
              <a:gd name="connsiteY24" fmla="*/ 193964 h 928255"/>
              <a:gd name="connsiteX25" fmla="*/ 3629890 w 12192000"/>
              <a:gd name="connsiteY25" fmla="*/ 415637 h 928255"/>
              <a:gd name="connsiteX26" fmla="*/ 3491345 w 12192000"/>
              <a:gd name="connsiteY26" fmla="*/ 207819 h 928255"/>
              <a:gd name="connsiteX27" fmla="*/ 3422072 w 12192000"/>
              <a:gd name="connsiteY27" fmla="*/ 374073 h 928255"/>
              <a:gd name="connsiteX28" fmla="*/ 3255818 w 12192000"/>
              <a:gd name="connsiteY28" fmla="*/ 138546 h 928255"/>
              <a:gd name="connsiteX29" fmla="*/ 3283527 w 12192000"/>
              <a:gd name="connsiteY29" fmla="*/ 374073 h 928255"/>
              <a:gd name="connsiteX30" fmla="*/ 3131127 w 12192000"/>
              <a:gd name="connsiteY30" fmla="*/ 235528 h 928255"/>
              <a:gd name="connsiteX31" fmla="*/ 3034145 w 12192000"/>
              <a:gd name="connsiteY31" fmla="*/ 457200 h 928255"/>
              <a:gd name="connsiteX32" fmla="*/ 2895600 w 12192000"/>
              <a:gd name="connsiteY32" fmla="*/ 124691 h 928255"/>
              <a:gd name="connsiteX33" fmla="*/ 2978727 w 12192000"/>
              <a:gd name="connsiteY33" fmla="*/ 0 h 928255"/>
              <a:gd name="connsiteX34" fmla="*/ 2757054 w 12192000"/>
              <a:gd name="connsiteY34" fmla="*/ 110837 h 928255"/>
              <a:gd name="connsiteX35" fmla="*/ 2660072 w 12192000"/>
              <a:gd name="connsiteY35" fmla="*/ 387928 h 928255"/>
              <a:gd name="connsiteX36" fmla="*/ 2410690 w 12192000"/>
              <a:gd name="connsiteY36" fmla="*/ 96982 h 928255"/>
              <a:gd name="connsiteX37" fmla="*/ 2355272 w 12192000"/>
              <a:gd name="connsiteY37" fmla="*/ 401782 h 928255"/>
              <a:gd name="connsiteX38" fmla="*/ 2258290 w 12192000"/>
              <a:gd name="connsiteY38" fmla="*/ 193964 h 928255"/>
              <a:gd name="connsiteX39" fmla="*/ 2230581 w 12192000"/>
              <a:gd name="connsiteY39" fmla="*/ 457200 h 928255"/>
              <a:gd name="connsiteX40" fmla="*/ 2022763 w 12192000"/>
              <a:gd name="connsiteY40" fmla="*/ 110837 h 928255"/>
              <a:gd name="connsiteX41" fmla="*/ 2036618 w 12192000"/>
              <a:gd name="connsiteY41" fmla="*/ 457200 h 928255"/>
              <a:gd name="connsiteX42" fmla="*/ 1911927 w 12192000"/>
              <a:gd name="connsiteY42" fmla="*/ 166255 h 928255"/>
              <a:gd name="connsiteX43" fmla="*/ 1884218 w 12192000"/>
              <a:gd name="connsiteY43" fmla="*/ 471055 h 928255"/>
              <a:gd name="connsiteX44" fmla="*/ 1814945 w 12192000"/>
              <a:gd name="connsiteY44" fmla="*/ 360219 h 928255"/>
              <a:gd name="connsiteX45" fmla="*/ 1731818 w 12192000"/>
              <a:gd name="connsiteY45" fmla="*/ 457200 h 928255"/>
              <a:gd name="connsiteX46" fmla="*/ 1648690 w 12192000"/>
              <a:gd name="connsiteY46" fmla="*/ 332509 h 928255"/>
              <a:gd name="connsiteX47" fmla="*/ 1551709 w 12192000"/>
              <a:gd name="connsiteY47" fmla="*/ 498764 h 928255"/>
              <a:gd name="connsiteX48" fmla="*/ 1496290 w 12192000"/>
              <a:gd name="connsiteY48" fmla="*/ 346364 h 928255"/>
              <a:gd name="connsiteX49" fmla="*/ 1385454 w 12192000"/>
              <a:gd name="connsiteY49" fmla="*/ 498764 h 928255"/>
              <a:gd name="connsiteX50" fmla="*/ 1330036 w 12192000"/>
              <a:gd name="connsiteY50" fmla="*/ 318655 h 928255"/>
              <a:gd name="connsiteX51" fmla="*/ 1205345 w 12192000"/>
              <a:gd name="connsiteY51" fmla="*/ 540328 h 928255"/>
              <a:gd name="connsiteX52" fmla="*/ 1080654 w 12192000"/>
              <a:gd name="connsiteY52" fmla="*/ 263237 h 928255"/>
              <a:gd name="connsiteX53" fmla="*/ 997527 w 12192000"/>
              <a:gd name="connsiteY53" fmla="*/ 540328 h 928255"/>
              <a:gd name="connsiteX54" fmla="*/ 845127 w 12192000"/>
              <a:gd name="connsiteY54" fmla="*/ 263237 h 928255"/>
              <a:gd name="connsiteX55" fmla="*/ 845127 w 12192000"/>
              <a:gd name="connsiteY55" fmla="*/ 526473 h 928255"/>
              <a:gd name="connsiteX56" fmla="*/ 748145 w 12192000"/>
              <a:gd name="connsiteY56" fmla="*/ 401782 h 928255"/>
              <a:gd name="connsiteX57" fmla="*/ 678872 w 12192000"/>
              <a:gd name="connsiteY57" fmla="*/ 512619 h 928255"/>
              <a:gd name="connsiteX58" fmla="*/ 581890 w 12192000"/>
              <a:gd name="connsiteY58" fmla="*/ 346364 h 928255"/>
              <a:gd name="connsiteX59" fmla="*/ 512618 w 12192000"/>
              <a:gd name="connsiteY59" fmla="*/ 526473 h 928255"/>
              <a:gd name="connsiteX60" fmla="*/ 429490 w 12192000"/>
              <a:gd name="connsiteY60" fmla="*/ 290946 h 928255"/>
              <a:gd name="connsiteX61" fmla="*/ 498763 w 12192000"/>
              <a:gd name="connsiteY61" fmla="*/ 166255 h 928255"/>
              <a:gd name="connsiteX62" fmla="*/ 290945 w 12192000"/>
              <a:gd name="connsiteY62" fmla="*/ 290946 h 928255"/>
              <a:gd name="connsiteX63" fmla="*/ 166254 w 12192000"/>
              <a:gd name="connsiteY63" fmla="*/ 443346 h 928255"/>
              <a:gd name="connsiteX64" fmla="*/ 110836 w 12192000"/>
              <a:gd name="connsiteY64" fmla="*/ 346364 h 928255"/>
              <a:gd name="connsiteX65" fmla="*/ 13854 w 12192000"/>
              <a:gd name="connsiteY65" fmla="*/ 554182 h 928255"/>
              <a:gd name="connsiteX66" fmla="*/ 0 w 12192000"/>
              <a:gd name="connsiteY66" fmla="*/ 900546 h 928255"/>
              <a:gd name="connsiteX67" fmla="*/ 12192000 w 12192000"/>
              <a:gd name="connsiteY67" fmla="*/ 928255 h 928255"/>
              <a:gd name="connsiteX68" fmla="*/ 12164290 w 12192000"/>
              <a:gd name="connsiteY68" fmla="*/ 443346 h 928255"/>
              <a:gd name="connsiteX69" fmla="*/ 11970327 w 12192000"/>
              <a:gd name="connsiteY69" fmla="*/ 290946 h 928255"/>
              <a:gd name="connsiteX70" fmla="*/ 11984181 w 12192000"/>
              <a:gd name="connsiteY70" fmla="*/ 568037 h 928255"/>
              <a:gd name="connsiteX71" fmla="*/ 11859490 w 12192000"/>
              <a:gd name="connsiteY71" fmla="*/ 429491 h 928255"/>
              <a:gd name="connsiteX72" fmla="*/ 11817927 w 12192000"/>
              <a:gd name="connsiteY72" fmla="*/ 609600 h 928255"/>
              <a:gd name="connsiteX73" fmla="*/ 11651672 w 12192000"/>
              <a:gd name="connsiteY73" fmla="*/ 415637 h 928255"/>
              <a:gd name="connsiteX74" fmla="*/ 11457709 w 12192000"/>
              <a:gd name="connsiteY74" fmla="*/ 554182 h 928255"/>
              <a:gd name="connsiteX75" fmla="*/ 11499272 w 12192000"/>
              <a:gd name="connsiteY75" fmla="*/ 374073 h 928255"/>
              <a:gd name="connsiteX76" fmla="*/ 11236036 w 12192000"/>
              <a:gd name="connsiteY76" fmla="*/ 651164 h 928255"/>
              <a:gd name="connsiteX77" fmla="*/ 11139054 w 12192000"/>
              <a:gd name="connsiteY77" fmla="*/ 429491 h 928255"/>
              <a:gd name="connsiteX78" fmla="*/ 10875818 w 12192000"/>
              <a:gd name="connsiteY78" fmla="*/ 623455 h 928255"/>
              <a:gd name="connsiteX79" fmla="*/ 10861963 w 12192000"/>
              <a:gd name="connsiteY79" fmla="*/ 443346 h 928255"/>
              <a:gd name="connsiteX80" fmla="*/ 10709563 w 12192000"/>
              <a:gd name="connsiteY80" fmla="*/ 540328 h 928255"/>
              <a:gd name="connsiteX81" fmla="*/ 10681854 w 12192000"/>
              <a:gd name="connsiteY81" fmla="*/ 360219 h 928255"/>
              <a:gd name="connsiteX82" fmla="*/ 10584872 w 12192000"/>
              <a:gd name="connsiteY82" fmla="*/ 706582 h 928255"/>
              <a:gd name="connsiteX83" fmla="*/ 10432472 w 12192000"/>
              <a:gd name="connsiteY83" fmla="*/ 207819 h 928255"/>
              <a:gd name="connsiteX84" fmla="*/ 10335490 w 12192000"/>
              <a:gd name="connsiteY84" fmla="*/ 443346 h 928255"/>
              <a:gd name="connsiteX85" fmla="*/ 10210800 w 12192000"/>
              <a:gd name="connsiteY85" fmla="*/ 290946 h 928255"/>
              <a:gd name="connsiteX86" fmla="*/ 10030690 w 12192000"/>
              <a:gd name="connsiteY86" fmla="*/ 484909 h 928255"/>
              <a:gd name="connsiteX87" fmla="*/ 9906000 w 12192000"/>
              <a:gd name="connsiteY87" fmla="*/ 304800 h 928255"/>
              <a:gd name="connsiteX88" fmla="*/ 9795163 w 12192000"/>
              <a:gd name="connsiteY88" fmla="*/ 443346 h 928255"/>
              <a:gd name="connsiteX89" fmla="*/ 9712036 w 12192000"/>
              <a:gd name="connsiteY89" fmla="*/ 193964 h 928255"/>
              <a:gd name="connsiteX90" fmla="*/ 9559636 w 12192000"/>
              <a:gd name="connsiteY90" fmla="*/ 471055 h 928255"/>
              <a:gd name="connsiteX91" fmla="*/ 9504218 w 12192000"/>
              <a:gd name="connsiteY91" fmla="*/ 221673 h 928255"/>
              <a:gd name="connsiteX92" fmla="*/ 9296400 w 12192000"/>
              <a:gd name="connsiteY92" fmla="*/ 457200 h 928255"/>
              <a:gd name="connsiteX93" fmla="*/ 9171709 w 12192000"/>
              <a:gd name="connsiteY93" fmla="*/ 374073 h 928255"/>
              <a:gd name="connsiteX94" fmla="*/ 9102436 w 12192000"/>
              <a:gd name="connsiteY94" fmla="*/ 277091 h 928255"/>
              <a:gd name="connsiteX95" fmla="*/ 8908472 w 12192000"/>
              <a:gd name="connsiteY95" fmla="*/ 484909 h 928255"/>
              <a:gd name="connsiteX96" fmla="*/ 8866909 w 12192000"/>
              <a:gd name="connsiteY96" fmla="*/ 249382 h 928255"/>
              <a:gd name="connsiteX97" fmla="*/ 8714509 w 12192000"/>
              <a:gd name="connsiteY97" fmla="*/ 457200 h 928255"/>
              <a:gd name="connsiteX98" fmla="*/ 8589818 w 12192000"/>
              <a:gd name="connsiteY98" fmla="*/ 180109 h 928255"/>
              <a:gd name="connsiteX99" fmla="*/ 8423563 w 12192000"/>
              <a:gd name="connsiteY99" fmla="*/ 415637 h 928255"/>
              <a:gd name="connsiteX100" fmla="*/ 8312727 w 12192000"/>
              <a:gd name="connsiteY100" fmla="*/ 415637 h 928255"/>
              <a:gd name="connsiteX101" fmla="*/ 8243454 w 12192000"/>
              <a:gd name="connsiteY101" fmla="*/ 401782 h 928255"/>
              <a:gd name="connsiteX102" fmla="*/ 8077200 w 12192000"/>
              <a:gd name="connsiteY102" fmla="*/ 484909 h 928255"/>
              <a:gd name="connsiteX103" fmla="*/ 7592290 w 12192000"/>
              <a:gd name="connsiteY103" fmla="*/ 457200 h 928255"/>
              <a:gd name="connsiteX104" fmla="*/ 7675418 w 12192000"/>
              <a:gd name="connsiteY104" fmla="*/ 180109 h 928255"/>
              <a:gd name="connsiteX105" fmla="*/ 7148945 w 12192000"/>
              <a:gd name="connsiteY105" fmla="*/ 401782 h 928255"/>
              <a:gd name="connsiteX106" fmla="*/ 6899563 w 12192000"/>
              <a:gd name="connsiteY106" fmla="*/ 526473 h 928255"/>
              <a:gd name="connsiteX107" fmla="*/ 6927272 w 12192000"/>
              <a:gd name="connsiteY107" fmla="*/ 387928 h 928255"/>
              <a:gd name="connsiteX108" fmla="*/ 6774872 w 12192000"/>
              <a:gd name="connsiteY108" fmla="*/ 484909 h 928255"/>
              <a:gd name="connsiteX109" fmla="*/ 6525490 w 12192000"/>
              <a:gd name="connsiteY109" fmla="*/ 498764 h 9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2000" h="928255">
                <a:moveTo>
                  <a:pt x="6525490" y="498764"/>
                </a:moveTo>
                <a:lnTo>
                  <a:pt x="6151418" y="207819"/>
                </a:lnTo>
                <a:lnTo>
                  <a:pt x="6179127" y="374073"/>
                </a:lnTo>
                <a:lnTo>
                  <a:pt x="5985163" y="235528"/>
                </a:lnTo>
                <a:lnTo>
                  <a:pt x="5805054" y="360219"/>
                </a:lnTo>
                <a:lnTo>
                  <a:pt x="5791200" y="221673"/>
                </a:lnTo>
                <a:lnTo>
                  <a:pt x="5638800" y="332509"/>
                </a:lnTo>
                <a:lnTo>
                  <a:pt x="5624945" y="193964"/>
                </a:lnTo>
                <a:lnTo>
                  <a:pt x="5403272" y="360219"/>
                </a:lnTo>
                <a:lnTo>
                  <a:pt x="5430981" y="207819"/>
                </a:lnTo>
                <a:lnTo>
                  <a:pt x="5250872" y="166255"/>
                </a:lnTo>
                <a:lnTo>
                  <a:pt x="5347854" y="318655"/>
                </a:lnTo>
                <a:lnTo>
                  <a:pt x="5292436" y="429491"/>
                </a:lnTo>
                <a:lnTo>
                  <a:pt x="5043054" y="207819"/>
                </a:lnTo>
                <a:lnTo>
                  <a:pt x="5043054" y="360219"/>
                </a:lnTo>
                <a:lnTo>
                  <a:pt x="4738254" y="193964"/>
                </a:lnTo>
                <a:lnTo>
                  <a:pt x="4752109" y="387928"/>
                </a:lnTo>
                <a:lnTo>
                  <a:pt x="4599709" y="207819"/>
                </a:lnTo>
                <a:lnTo>
                  <a:pt x="4641272" y="110837"/>
                </a:lnTo>
                <a:lnTo>
                  <a:pt x="4336472" y="332509"/>
                </a:lnTo>
                <a:lnTo>
                  <a:pt x="4364181" y="193964"/>
                </a:lnTo>
                <a:lnTo>
                  <a:pt x="4170218" y="332509"/>
                </a:lnTo>
                <a:lnTo>
                  <a:pt x="4100945" y="193964"/>
                </a:lnTo>
                <a:lnTo>
                  <a:pt x="4003963" y="318655"/>
                </a:lnTo>
                <a:lnTo>
                  <a:pt x="3865418" y="193964"/>
                </a:lnTo>
                <a:lnTo>
                  <a:pt x="3629890" y="415637"/>
                </a:lnTo>
                <a:lnTo>
                  <a:pt x="3491345" y="207819"/>
                </a:lnTo>
                <a:lnTo>
                  <a:pt x="3422072" y="374073"/>
                </a:lnTo>
                <a:lnTo>
                  <a:pt x="3255818" y="138546"/>
                </a:lnTo>
                <a:lnTo>
                  <a:pt x="3283527" y="374073"/>
                </a:lnTo>
                <a:lnTo>
                  <a:pt x="3131127" y="235528"/>
                </a:lnTo>
                <a:lnTo>
                  <a:pt x="3034145" y="457200"/>
                </a:lnTo>
                <a:lnTo>
                  <a:pt x="2895600" y="124691"/>
                </a:lnTo>
                <a:lnTo>
                  <a:pt x="2978727" y="0"/>
                </a:lnTo>
                <a:lnTo>
                  <a:pt x="2757054" y="110837"/>
                </a:lnTo>
                <a:lnTo>
                  <a:pt x="2660072" y="387928"/>
                </a:lnTo>
                <a:lnTo>
                  <a:pt x="2410690" y="96982"/>
                </a:lnTo>
                <a:lnTo>
                  <a:pt x="2355272" y="401782"/>
                </a:lnTo>
                <a:lnTo>
                  <a:pt x="2258290" y="193964"/>
                </a:lnTo>
                <a:lnTo>
                  <a:pt x="2230581" y="457200"/>
                </a:lnTo>
                <a:lnTo>
                  <a:pt x="2022763" y="110837"/>
                </a:lnTo>
                <a:lnTo>
                  <a:pt x="2036618" y="457200"/>
                </a:lnTo>
                <a:lnTo>
                  <a:pt x="1911927" y="166255"/>
                </a:lnTo>
                <a:lnTo>
                  <a:pt x="1884218" y="471055"/>
                </a:lnTo>
                <a:lnTo>
                  <a:pt x="1814945" y="360219"/>
                </a:lnTo>
                <a:lnTo>
                  <a:pt x="1731818" y="457200"/>
                </a:lnTo>
                <a:lnTo>
                  <a:pt x="1648690" y="332509"/>
                </a:lnTo>
                <a:lnTo>
                  <a:pt x="1551709" y="498764"/>
                </a:lnTo>
                <a:lnTo>
                  <a:pt x="1496290" y="346364"/>
                </a:lnTo>
                <a:lnTo>
                  <a:pt x="1385454" y="498764"/>
                </a:lnTo>
                <a:lnTo>
                  <a:pt x="1330036" y="318655"/>
                </a:lnTo>
                <a:lnTo>
                  <a:pt x="1205345" y="540328"/>
                </a:lnTo>
                <a:lnTo>
                  <a:pt x="1080654" y="263237"/>
                </a:lnTo>
                <a:lnTo>
                  <a:pt x="997527" y="540328"/>
                </a:lnTo>
                <a:lnTo>
                  <a:pt x="845127" y="263237"/>
                </a:lnTo>
                <a:lnTo>
                  <a:pt x="845127" y="526473"/>
                </a:lnTo>
                <a:lnTo>
                  <a:pt x="748145" y="401782"/>
                </a:lnTo>
                <a:lnTo>
                  <a:pt x="678872" y="512619"/>
                </a:lnTo>
                <a:lnTo>
                  <a:pt x="581890" y="346364"/>
                </a:lnTo>
                <a:lnTo>
                  <a:pt x="512618" y="526473"/>
                </a:lnTo>
                <a:lnTo>
                  <a:pt x="429490" y="290946"/>
                </a:lnTo>
                <a:lnTo>
                  <a:pt x="498763" y="166255"/>
                </a:lnTo>
                <a:lnTo>
                  <a:pt x="290945" y="290946"/>
                </a:lnTo>
                <a:lnTo>
                  <a:pt x="166254" y="443346"/>
                </a:lnTo>
                <a:lnTo>
                  <a:pt x="110836" y="346364"/>
                </a:lnTo>
                <a:lnTo>
                  <a:pt x="13854" y="554182"/>
                </a:lnTo>
                <a:lnTo>
                  <a:pt x="0" y="900546"/>
                </a:lnTo>
                <a:lnTo>
                  <a:pt x="12192000" y="928255"/>
                </a:lnTo>
                <a:lnTo>
                  <a:pt x="12164290" y="443346"/>
                </a:lnTo>
                <a:lnTo>
                  <a:pt x="11970327" y="290946"/>
                </a:lnTo>
                <a:lnTo>
                  <a:pt x="11984181" y="568037"/>
                </a:lnTo>
                <a:lnTo>
                  <a:pt x="11859490" y="429491"/>
                </a:lnTo>
                <a:lnTo>
                  <a:pt x="11817927" y="609600"/>
                </a:lnTo>
                <a:lnTo>
                  <a:pt x="11651672" y="415637"/>
                </a:lnTo>
                <a:lnTo>
                  <a:pt x="11457709" y="554182"/>
                </a:lnTo>
                <a:lnTo>
                  <a:pt x="11499272" y="374073"/>
                </a:lnTo>
                <a:lnTo>
                  <a:pt x="11236036" y="651164"/>
                </a:lnTo>
                <a:lnTo>
                  <a:pt x="11139054" y="429491"/>
                </a:lnTo>
                <a:lnTo>
                  <a:pt x="10875818" y="623455"/>
                </a:lnTo>
                <a:lnTo>
                  <a:pt x="10861963" y="443346"/>
                </a:lnTo>
                <a:lnTo>
                  <a:pt x="10709563" y="540328"/>
                </a:lnTo>
                <a:lnTo>
                  <a:pt x="10681854" y="360219"/>
                </a:lnTo>
                <a:lnTo>
                  <a:pt x="10584872" y="706582"/>
                </a:lnTo>
                <a:lnTo>
                  <a:pt x="10432472" y="207819"/>
                </a:lnTo>
                <a:lnTo>
                  <a:pt x="10335490" y="443346"/>
                </a:lnTo>
                <a:lnTo>
                  <a:pt x="10210800" y="290946"/>
                </a:lnTo>
                <a:lnTo>
                  <a:pt x="10030690" y="484909"/>
                </a:lnTo>
                <a:lnTo>
                  <a:pt x="9906000" y="304800"/>
                </a:lnTo>
                <a:lnTo>
                  <a:pt x="9795163" y="443346"/>
                </a:lnTo>
                <a:lnTo>
                  <a:pt x="9712036" y="193964"/>
                </a:lnTo>
                <a:lnTo>
                  <a:pt x="9559636" y="471055"/>
                </a:lnTo>
                <a:lnTo>
                  <a:pt x="9504218" y="221673"/>
                </a:lnTo>
                <a:lnTo>
                  <a:pt x="9296400" y="457200"/>
                </a:lnTo>
                <a:lnTo>
                  <a:pt x="9171709" y="374073"/>
                </a:lnTo>
                <a:lnTo>
                  <a:pt x="9102436" y="277091"/>
                </a:lnTo>
                <a:lnTo>
                  <a:pt x="8908472" y="484909"/>
                </a:lnTo>
                <a:lnTo>
                  <a:pt x="8866909" y="249382"/>
                </a:lnTo>
                <a:lnTo>
                  <a:pt x="8714509" y="457200"/>
                </a:lnTo>
                <a:lnTo>
                  <a:pt x="8589818" y="180109"/>
                </a:lnTo>
                <a:lnTo>
                  <a:pt x="8423563" y="415637"/>
                </a:lnTo>
                <a:lnTo>
                  <a:pt x="8312727" y="415637"/>
                </a:lnTo>
                <a:lnTo>
                  <a:pt x="8243454" y="401782"/>
                </a:lnTo>
                <a:lnTo>
                  <a:pt x="8077200" y="484909"/>
                </a:lnTo>
                <a:lnTo>
                  <a:pt x="7592290" y="457200"/>
                </a:lnTo>
                <a:lnTo>
                  <a:pt x="7675418" y="180109"/>
                </a:lnTo>
                <a:lnTo>
                  <a:pt x="7148945" y="401782"/>
                </a:lnTo>
                <a:lnTo>
                  <a:pt x="6899563" y="526473"/>
                </a:lnTo>
                <a:lnTo>
                  <a:pt x="6927272" y="387928"/>
                </a:lnTo>
                <a:lnTo>
                  <a:pt x="6774872" y="484909"/>
                </a:lnTo>
                <a:lnTo>
                  <a:pt x="6525490" y="498764"/>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66711461"/>
      </p:ext>
    </p:extLst>
  </p:cSld>
  <p:clrMapOvr>
    <a:masterClrMapping/>
  </p:clrMapOvr>
  <mc:AlternateContent xmlns:mc="http://schemas.openxmlformats.org/markup-compatibility/2006">
    <mc:Choice xmlns:p14="http://schemas.microsoft.com/office/powerpoint/2010/main" xmlns="" Requires="p14">
      <p:transition spd="slow" p14:dur="3900" advTm="65781">
        <p14:glitter pattern="hexagon"/>
      </p:transition>
    </mc:Choice>
    <mc:Fallback>
      <p:transition spd="slow" advTm="65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8" fill="hold"/>
                                        <p:tgtEl>
                                          <p:spTgt spid="7"/>
                                        </p:tgtEl>
                                      </p:cBhvr>
                                    </p:cmd>
                                  </p:childTnLst>
                                </p:cTn>
                              </p:par>
                            </p:childTnLst>
                          </p:cTn>
                        </p:par>
                        <p:par>
                          <p:cTn id="7" fill="hold">
                            <p:stCondLst>
                              <p:cond delay="34508"/>
                            </p:stCondLst>
                            <p:childTnLst>
                              <p:par>
                                <p:cTn id="8" presetID="1" presetClass="mediacall" presetSubtype="0" fill="hold" nodeType="afterEffect">
                                  <p:stCondLst>
                                    <p:cond delay="0"/>
                                  </p:stCondLst>
                                  <p:childTnLst>
                                    <p:cmd type="call" cmd="playFrom(0.0)">
                                      <p:cBhvr>
                                        <p:cTn id="9" dur="298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video>
              <p:cMediaNode vol="80000" showWhenStopped="0">
                <p:cTn id="11" fill="hold" display="0">
                  <p:stCondLst>
                    <p:cond delay="indefinite"/>
                  </p:stCondLst>
                  <p:endCondLst>
                    <p:cond evt="onStopAudio" delay="0">
                      <p:tgtEl>
                        <p:sldTgt/>
                      </p:tgtEl>
                    </p:cond>
                  </p:endCondLst>
                </p:cTn>
                <p:tgtEl>
                  <p:spTgt spid="8"/>
                </p:tgtEl>
              </p:cMediaNode>
            </p:video>
          </p:childTnLst>
        </p:cTn>
      </p:par>
    </p:tnLst>
  </p:timing>
  <p:extLst>
    <p:ext uri="{E180D4A7-C9FB-4DFB-919C-405C955672EB}">
      <p14:showEvtLst xmlns:p14="http://schemas.microsoft.com/office/powerpoint/2010/main" xmlns="">
        <p14:playEvt time="0" objId="7"/>
        <p14:playEvt time="34514" objId="8"/>
        <p14:stopEvt time="34547" objId="7"/>
        <p14:stopEvt time="65765"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90108" y="944663"/>
            <a:ext cx="7495309" cy="5016758"/>
          </a:xfrm>
          <a:prstGeom prst="rect">
            <a:avLst/>
          </a:prstGeom>
        </p:spPr>
        <p:txBody>
          <a:bodyPr wrap="square">
            <a:spAutoFit/>
          </a:bodyPr>
          <a:lstStyle/>
          <a:p>
            <a:r>
              <a:rPr lang="it-IT" sz="4000" dirty="0">
                <a:latin typeface="Gabriola" panose="04040605051002020D02" pitchFamily="82" charset="0"/>
              </a:rPr>
              <a:t>C’era una volta, in un giardino antico e pieno di fiori, un Platano dalla chioma foltissima. Era un platano che viveva li da tanto, tanto tempo, quando ancora il giardino non c’era. Fin da piccolo la terra gli aveva dato nutrimento e il sole lo aveva aiutato a tendere i suoi rami sempre più in alto, finche’ era diventato un bel Platano adulto.</a:t>
            </a:r>
          </a:p>
        </p:txBody>
      </p:sp>
      <p:pic>
        <p:nvPicPr>
          <p:cNvPr id="5" name="2020_03_27_17_22_16">
            <a:hlinkClick r:id="" action="ppaction://media"/>
          </p:cNvPr>
          <p:cNvPicPr>
            <a:picLocks noChangeAspect="1"/>
          </p:cNvPicPr>
          <p:nvPr>
            <a:videoFile r:link="rId1"/>
            <p:extLst>
              <p:ext uri="{DAA4B4D4-6D71-4841-9C94-3DE7FCFB9230}">
                <p14:media xmlns:p14="http://schemas.microsoft.com/office/powerpoint/2010/main" xmlns="" r:embed="rId3">
                  <p14:trim st="26017" end="5918.0625"/>
                </p14:media>
              </p:ext>
            </p:extLst>
          </p:nvPr>
        </p:nvPicPr>
        <p:blipFill>
          <a:blip r:embed="rId4"/>
          <a:stretch>
            <a:fillRect/>
          </a:stretch>
        </p:blipFill>
        <p:spPr>
          <a:xfrm>
            <a:off x="413361" y="2309367"/>
            <a:ext cx="609600" cy="609600"/>
          </a:xfrm>
          <a:prstGeom prst="rect">
            <a:avLst/>
          </a:prstGeom>
        </p:spPr>
      </p:pic>
      <p:pic>
        <p:nvPicPr>
          <p:cNvPr id="6" name="Immagine 5"/>
          <p:cNvPicPr>
            <a:picLocks noChangeAspect="1"/>
          </p:cNvPicPr>
          <p:nvPr/>
        </p:nvPicPr>
        <p:blipFill>
          <a:blip r:embed="rId5"/>
          <a:stretch>
            <a:fillRect/>
          </a:stretch>
        </p:blipFill>
        <p:spPr>
          <a:xfrm>
            <a:off x="82261" y="3453042"/>
            <a:ext cx="3907847" cy="2456764"/>
          </a:xfrm>
          <a:prstGeom prst="rect">
            <a:avLst/>
          </a:prstGeom>
        </p:spPr>
      </p:pic>
    </p:spTree>
    <p:extLst>
      <p:ext uri="{BB962C8B-B14F-4D97-AF65-F5344CB8AC3E}">
        <p14:creationId xmlns:p14="http://schemas.microsoft.com/office/powerpoint/2010/main" xmlns="" val="1056682381"/>
      </p:ext>
    </p:extLst>
  </p:cSld>
  <p:clrMapOvr>
    <a:masterClrMapping/>
  </p:clrMapOvr>
  <p:transition spd="slow" advTm="3871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extLst>
    <p:ext uri="{E180D4A7-C9FB-4DFB-919C-405C955672EB}">
      <p14:showEvtLst xmlns:p14="http://schemas.microsoft.com/office/powerpoint/2010/main" xmlns="">
        <p14:playEvt time="0" objId="5"/>
        <p14:stopEvt time="38715"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89942" y="0"/>
            <a:ext cx="6894931" cy="6894931"/>
          </a:xfrm>
          <a:prstGeom prst="rect">
            <a:avLst/>
          </a:prstGeom>
        </p:spPr>
      </p:pic>
      <p:sp>
        <p:nvSpPr>
          <p:cNvPr id="5" name="Figura a mano libera 4"/>
          <p:cNvSpPr/>
          <p:nvPr/>
        </p:nvSpPr>
        <p:spPr>
          <a:xfrm>
            <a:off x="13855" y="5902036"/>
            <a:ext cx="12192000" cy="928255"/>
          </a:xfrm>
          <a:custGeom>
            <a:avLst/>
            <a:gdLst>
              <a:gd name="connsiteX0" fmla="*/ 6525490 w 12192000"/>
              <a:gd name="connsiteY0" fmla="*/ 498764 h 928255"/>
              <a:gd name="connsiteX1" fmla="*/ 6151418 w 12192000"/>
              <a:gd name="connsiteY1" fmla="*/ 207819 h 928255"/>
              <a:gd name="connsiteX2" fmla="*/ 6179127 w 12192000"/>
              <a:gd name="connsiteY2" fmla="*/ 374073 h 928255"/>
              <a:gd name="connsiteX3" fmla="*/ 5985163 w 12192000"/>
              <a:gd name="connsiteY3" fmla="*/ 235528 h 928255"/>
              <a:gd name="connsiteX4" fmla="*/ 5805054 w 12192000"/>
              <a:gd name="connsiteY4" fmla="*/ 360219 h 928255"/>
              <a:gd name="connsiteX5" fmla="*/ 5791200 w 12192000"/>
              <a:gd name="connsiteY5" fmla="*/ 221673 h 928255"/>
              <a:gd name="connsiteX6" fmla="*/ 5638800 w 12192000"/>
              <a:gd name="connsiteY6" fmla="*/ 332509 h 928255"/>
              <a:gd name="connsiteX7" fmla="*/ 5624945 w 12192000"/>
              <a:gd name="connsiteY7" fmla="*/ 193964 h 928255"/>
              <a:gd name="connsiteX8" fmla="*/ 5403272 w 12192000"/>
              <a:gd name="connsiteY8" fmla="*/ 360219 h 928255"/>
              <a:gd name="connsiteX9" fmla="*/ 5430981 w 12192000"/>
              <a:gd name="connsiteY9" fmla="*/ 207819 h 928255"/>
              <a:gd name="connsiteX10" fmla="*/ 5250872 w 12192000"/>
              <a:gd name="connsiteY10" fmla="*/ 166255 h 928255"/>
              <a:gd name="connsiteX11" fmla="*/ 5347854 w 12192000"/>
              <a:gd name="connsiteY11" fmla="*/ 318655 h 928255"/>
              <a:gd name="connsiteX12" fmla="*/ 5292436 w 12192000"/>
              <a:gd name="connsiteY12" fmla="*/ 429491 h 928255"/>
              <a:gd name="connsiteX13" fmla="*/ 5043054 w 12192000"/>
              <a:gd name="connsiteY13" fmla="*/ 207819 h 928255"/>
              <a:gd name="connsiteX14" fmla="*/ 5043054 w 12192000"/>
              <a:gd name="connsiteY14" fmla="*/ 360219 h 928255"/>
              <a:gd name="connsiteX15" fmla="*/ 4738254 w 12192000"/>
              <a:gd name="connsiteY15" fmla="*/ 193964 h 928255"/>
              <a:gd name="connsiteX16" fmla="*/ 4752109 w 12192000"/>
              <a:gd name="connsiteY16" fmla="*/ 387928 h 928255"/>
              <a:gd name="connsiteX17" fmla="*/ 4599709 w 12192000"/>
              <a:gd name="connsiteY17" fmla="*/ 207819 h 928255"/>
              <a:gd name="connsiteX18" fmla="*/ 4641272 w 12192000"/>
              <a:gd name="connsiteY18" fmla="*/ 110837 h 928255"/>
              <a:gd name="connsiteX19" fmla="*/ 4336472 w 12192000"/>
              <a:gd name="connsiteY19" fmla="*/ 332509 h 928255"/>
              <a:gd name="connsiteX20" fmla="*/ 4364181 w 12192000"/>
              <a:gd name="connsiteY20" fmla="*/ 193964 h 928255"/>
              <a:gd name="connsiteX21" fmla="*/ 4170218 w 12192000"/>
              <a:gd name="connsiteY21" fmla="*/ 332509 h 928255"/>
              <a:gd name="connsiteX22" fmla="*/ 4100945 w 12192000"/>
              <a:gd name="connsiteY22" fmla="*/ 193964 h 928255"/>
              <a:gd name="connsiteX23" fmla="*/ 4003963 w 12192000"/>
              <a:gd name="connsiteY23" fmla="*/ 318655 h 928255"/>
              <a:gd name="connsiteX24" fmla="*/ 3865418 w 12192000"/>
              <a:gd name="connsiteY24" fmla="*/ 193964 h 928255"/>
              <a:gd name="connsiteX25" fmla="*/ 3629890 w 12192000"/>
              <a:gd name="connsiteY25" fmla="*/ 415637 h 928255"/>
              <a:gd name="connsiteX26" fmla="*/ 3491345 w 12192000"/>
              <a:gd name="connsiteY26" fmla="*/ 207819 h 928255"/>
              <a:gd name="connsiteX27" fmla="*/ 3422072 w 12192000"/>
              <a:gd name="connsiteY27" fmla="*/ 374073 h 928255"/>
              <a:gd name="connsiteX28" fmla="*/ 3255818 w 12192000"/>
              <a:gd name="connsiteY28" fmla="*/ 138546 h 928255"/>
              <a:gd name="connsiteX29" fmla="*/ 3283527 w 12192000"/>
              <a:gd name="connsiteY29" fmla="*/ 374073 h 928255"/>
              <a:gd name="connsiteX30" fmla="*/ 3131127 w 12192000"/>
              <a:gd name="connsiteY30" fmla="*/ 235528 h 928255"/>
              <a:gd name="connsiteX31" fmla="*/ 3034145 w 12192000"/>
              <a:gd name="connsiteY31" fmla="*/ 457200 h 928255"/>
              <a:gd name="connsiteX32" fmla="*/ 2895600 w 12192000"/>
              <a:gd name="connsiteY32" fmla="*/ 124691 h 928255"/>
              <a:gd name="connsiteX33" fmla="*/ 2978727 w 12192000"/>
              <a:gd name="connsiteY33" fmla="*/ 0 h 928255"/>
              <a:gd name="connsiteX34" fmla="*/ 2757054 w 12192000"/>
              <a:gd name="connsiteY34" fmla="*/ 110837 h 928255"/>
              <a:gd name="connsiteX35" fmla="*/ 2660072 w 12192000"/>
              <a:gd name="connsiteY35" fmla="*/ 387928 h 928255"/>
              <a:gd name="connsiteX36" fmla="*/ 2410690 w 12192000"/>
              <a:gd name="connsiteY36" fmla="*/ 96982 h 928255"/>
              <a:gd name="connsiteX37" fmla="*/ 2355272 w 12192000"/>
              <a:gd name="connsiteY37" fmla="*/ 401782 h 928255"/>
              <a:gd name="connsiteX38" fmla="*/ 2258290 w 12192000"/>
              <a:gd name="connsiteY38" fmla="*/ 193964 h 928255"/>
              <a:gd name="connsiteX39" fmla="*/ 2230581 w 12192000"/>
              <a:gd name="connsiteY39" fmla="*/ 457200 h 928255"/>
              <a:gd name="connsiteX40" fmla="*/ 2022763 w 12192000"/>
              <a:gd name="connsiteY40" fmla="*/ 110837 h 928255"/>
              <a:gd name="connsiteX41" fmla="*/ 2036618 w 12192000"/>
              <a:gd name="connsiteY41" fmla="*/ 457200 h 928255"/>
              <a:gd name="connsiteX42" fmla="*/ 1911927 w 12192000"/>
              <a:gd name="connsiteY42" fmla="*/ 166255 h 928255"/>
              <a:gd name="connsiteX43" fmla="*/ 1884218 w 12192000"/>
              <a:gd name="connsiteY43" fmla="*/ 471055 h 928255"/>
              <a:gd name="connsiteX44" fmla="*/ 1814945 w 12192000"/>
              <a:gd name="connsiteY44" fmla="*/ 360219 h 928255"/>
              <a:gd name="connsiteX45" fmla="*/ 1731818 w 12192000"/>
              <a:gd name="connsiteY45" fmla="*/ 457200 h 928255"/>
              <a:gd name="connsiteX46" fmla="*/ 1648690 w 12192000"/>
              <a:gd name="connsiteY46" fmla="*/ 332509 h 928255"/>
              <a:gd name="connsiteX47" fmla="*/ 1551709 w 12192000"/>
              <a:gd name="connsiteY47" fmla="*/ 498764 h 928255"/>
              <a:gd name="connsiteX48" fmla="*/ 1496290 w 12192000"/>
              <a:gd name="connsiteY48" fmla="*/ 346364 h 928255"/>
              <a:gd name="connsiteX49" fmla="*/ 1385454 w 12192000"/>
              <a:gd name="connsiteY49" fmla="*/ 498764 h 928255"/>
              <a:gd name="connsiteX50" fmla="*/ 1330036 w 12192000"/>
              <a:gd name="connsiteY50" fmla="*/ 318655 h 928255"/>
              <a:gd name="connsiteX51" fmla="*/ 1205345 w 12192000"/>
              <a:gd name="connsiteY51" fmla="*/ 540328 h 928255"/>
              <a:gd name="connsiteX52" fmla="*/ 1080654 w 12192000"/>
              <a:gd name="connsiteY52" fmla="*/ 263237 h 928255"/>
              <a:gd name="connsiteX53" fmla="*/ 997527 w 12192000"/>
              <a:gd name="connsiteY53" fmla="*/ 540328 h 928255"/>
              <a:gd name="connsiteX54" fmla="*/ 845127 w 12192000"/>
              <a:gd name="connsiteY54" fmla="*/ 263237 h 928255"/>
              <a:gd name="connsiteX55" fmla="*/ 845127 w 12192000"/>
              <a:gd name="connsiteY55" fmla="*/ 526473 h 928255"/>
              <a:gd name="connsiteX56" fmla="*/ 748145 w 12192000"/>
              <a:gd name="connsiteY56" fmla="*/ 401782 h 928255"/>
              <a:gd name="connsiteX57" fmla="*/ 678872 w 12192000"/>
              <a:gd name="connsiteY57" fmla="*/ 512619 h 928255"/>
              <a:gd name="connsiteX58" fmla="*/ 581890 w 12192000"/>
              <a:gd name="connsiteY58" fmla="*/ 346364 h 928255"/>
              <a:gd name="connsiteX59" fmla="*/ 512618 w 12192000"/>
              <a:gd name="connsiteY59" fmla="*/ 526473 h 928255"/>
              <a:gd name="connsiteX60" fmla="*/ 429490 w 12192000"/>
              <a:gd name="connsiteY60" fmla="*/ 290946 h 928255"/>
              <a:gd name="connsiteX61" fmla="*/ 498763 w 12192000"/>
              <a:gd name="connsiteY61" fmla="*/ 166255 h 928255"/>
              <a:gd name="connsiteX62" fmla="*/ 290945 w 12192000"/>
              <a:gd name="connsiteY62" fmla="*/ 290946 h 928255"/>
              <a:gd name="connsiteX63" fmla="*/ 166254 w 12192000"/>
              <a:gd name="connsiteY63" fmla="*/ 443346 h 928255"/>
              <a:gd name="connsiteX64" fmla="*/ 110836 w 12192000"/>
              <a:gd name="connsiteY64" fmla="*/ 346364 h 928255"/>
              <a:gd name="connsiteX65" fmla="*/ 13854 w 12192000"/>
              <a:gd name="connsiteY65" fmla="*/ 554182 h 928255"/>
              <a:gd name="connsiteX66" fmla="*/ 0 w 12192000"/>
              <a:gd name="connsiteY66" fmla="*/ 900546 h 928255"/>
              <a:gd name="connsiteX67" fmla="*/ 12192000 w 12192000"/>
              <a:gd name="connsiteY67" fmla="*/ 928255 h 928255"/>
              <a:gd name="connsiteX68" fmla="*/ 12164290 w 12192000"/>
              <a:gd name="connsiteY68" fmla="*/ 443346 h 928255"/>
              <a:gd name="connsiteX69" fmla="*/ 11970327 w 12192000"/>
              <a:gd name="connsiteY69" fmla="*/ 290946 h 928255"/>
              <a:gd name="connsiteX70" fmla="*/ 11984181 w 12192000"/>
              <a:gd name="connsiteY70" fmla="*/ 568037 h 928255"/>
              <a:gd name="connsiteX71" fmla="*/ 11859490 w 12192000"/>
              <a:gd name="connsiteY71" fmla="*/ 429491 h 928255"/>
              <a:gd name="connsiteX72" fmla="*/ 11817927 w 12192000"/>
              <a:gd name="connsiteY72" fmla="*/ 609600 h 928255"/>
              <a:gd name="connsiteX73" fmla="*/ 11651672 w 12192000"/>
              <a:gd name="connsiteY73" fmla="*/ 415637 h 928255"/>
              <a:gd name="connsiteX74" fmla="*/ 11457709 w 12192000"/>
              <a:gd name="connsiteY74" fmla="*/ 554182 h 928255"/>
              <a:gd name="connsiteX75" fmla="*/ 11499272 w 12192000"/>
              <a:gd name="connsiteY75" fmla="*/ 374073 h 928255"/>
              <a:gd name="connsiteX76" fmla="*/ 11236036 w 12192000"/>
              <a:gd name="connsiteY76" fmla="*/ 651164 h 928255"/>
              <a:gd name="connsiteX77" fmla="*/ 11139054 w 12192000"/>
              <a:gd name="connsiteY77" fmla="*/ 429491 h 928255"/>
              <a:gd name="connsiteX78" fmla="*/ 10875818 w 12192000"/>
              <a:gd name="connsiteY78" fmla="*/ 623455 h 928255"/>
              <a:gd name="connsiteX79" fmla="*/ 10861963 w 12192000"/>
              <a:gd name="connsiteY79" fmla="*/ 443346 h 928255"/>
              <a:gd name="connsiteX80" fmla="*/ 10709563 w 12192000"/>
              <a:gd name="connsiteY80" fmla="*/ 540328 h 928255"/>
              <a:gd name="connsiteX81" fmla="*/ 10681854 w 12192000"/>
              <a:gd name="connsiteY81" fmla="*/ 360219 h 928255"/>
              <a:gd name="connsiteX82" fmla="*/ 10584872 w 12192000"/>
              <a:gd name="connsiteY82" fmla="*/ 706582 h 928255"/>
              <a:gd name="connsiteX83" fmla="*/ 10432472 w 12192000"/>
              <a:gd name="connsiteY83" fmla="*/ 207819 h 928255"/>
              <a:gd name="connsiteX84" fmla="*/ 10335490 w 12192000"/>
              <a:gd name="connsiteY84" fmla="*/ 443346 h 928255"/>
              <a:gd name="connsiteX85" fmla="*/ 10210800 w 12192000"/>
              <a:gd name="connsiteY85" fmla="*/ 290946 h 928255"/>
              <a:gd name="connsiteX86" fmla="*/ 10030690 w 12192000"/>
              <a:gd name="connsiteY86" fmla="*/ 484909 h 928255"/>
              <a:gd name="connsiteX87" fmla="*/ 9906000 w 12192000"/>
              <a:gd name="connsiteY87" fmla="*/ 304800 h 928255"/>
              <a:gd name="connsiteX88" fmla="*/ 9795163 w 12192000"/>
              <a:gd name="connsiteY88" fmla="*/ 443346 h 928255"/>
              <a:gd name="connsiteX89" fmla="*/ 9712036 w 12192000"/>
              <a:gd name="connsiteY89" fmla="*/ 193964 h 928255"/>
              <a:gd name="connsiteX90" fmla="*/ 9559636 w 12192000"/>
              <a:gd name="connsiteY90" fmla="*/ 471055 h 928255"/>
              <a:gd name="connsiteX91" fmla="*/ 9504218 w 12192000"/>
              <a:gd name="connsiteY91" fmla="*/ 221673 h 928255"/>
              <a:gd name="connsiteX92" fmla="*/ 9296400 w 12192000"/>
              <a:gd name="connsiteY92" fmla="*/ 457200 h 928255"/>
              <a:gd name="connsiteX93" fmla="*/ 9171709 w 12192000"/>
              <a:gd name="connsiteY93" fmla="*/ 374073 h 928255"/>
              <a:gd name="connsiteX94" fmla="*/ 9102436 w 12192000"/>
              <a:gd name="connsiteY94" fmla="*/ 277091 h 928255"/>
              <a:gd name="connsiteX95" fmla="*/ 8908472 w 12192000"/>
              <a:gd name="connsiteY95" fmla="*/ 484909 h 928255"/>
              <a:gd name="connsiteX96" fmla="*/ 8866909 w 12192000"/>
              <a:gd name="connsiteY96" fmla="*/ 249382 h 928255"/>
              <a:gd name="connsiteX97" fmla="*/ 8714509 w 12192000"/>
              <a:gd name="connsiteY97" fmla="*/ 457200 h 928255"/>
              <a:gd name="connsiteX98" fmla="*/ 8589818 w 12192000"/>
              <a:gd name="connsiteY98" fmla="*/ 180109 h 928255"/>
              <a:gd name="connsiteX99" fmla="*/ 8423563 w 12192000"/>
              <a:gd name="connsiteY99" fmla="*/ 415637 h 928255"/>
              <a:gd name="connsiteX100" fmla="*/ 8312727 w 12192000"/>
              <a:gd name="connsiteY100" fmla="*/ 415637 h 928255"/>
              <a:gd name="connsiteX101" fmla="*/ 8243454 w 12192000"/>
              <a:gd name="connsiteY101" fmla="*/ 401782 h 928255"/>
              <a:gd name="connsiteX102" fmla="*/ 8077200 w 12192000"/>
              <a:gd name="connsiteY102" fmla="*/ 484909 h 928255"/>
              <a:gd name="connsiteX103" fmla="*/ 7592290 w 12192000"/>
              <a:gd name="connsiteY103" fmla="*/ 457200 h 928255"/>
              <a:gd name="connsiteX104" fmla="*/ 7675418 w 12192000"/>
              <a:gd name="connsiteY104" fmla="*/ 180109 h 928255"/>
              <a:gd name="connsiteX105" fmla="*/ 7148945 w 12192000"/>
              <a:gd name="connsiteY105" fmla="*/ 401782 h 928255"/>
              <a:gd name="connsiteX106" fmla="*/ 6899563 w 12192000"/>
              <a:gd name="connsiteY106" fmla="*/ 526473 h 928255"/>
              <a:gd name="connsiteX107" fmla="*/ 6927272 w 12192000"/>
              <a:gd name="connsiteY107" fmla="*/ 387928 h 928255"/>
              <a:gd name="connsiteX108" fmla="*/ 6774872 w 12192000"/>
              <a:gd name="connsiteY108" fmla="*/ 484909 h 928255"/>
              <a:gd name="connsiteX109" fmla="*/ 6525490 w 12192000"/>
              <a:gd name="connsiteY109" fmla="*/ 498764 h 9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2000" h="928255">
                <a:moveTo>
                  <a:pt x="6525490" y="498764"/>
                </a:moveTo>
                <a:lnTo>
                  <a:pt x="6151418" y="207819"/>
                </a:lnTo>
                <a:lnTo>
                  <a:pt x="6179127" y="374073"/>
                </a:lnTo>
                <a:lnTo>
                  <a:pt x="5985163" y="235528"/>
                </a:lnTo>
                <a:lnTo>
                  <a:pt x="5805054" y="360219"/>
                </a:lnTo>
                <a:lnTo>
                  <a:pt x="5791200" y="221673"/>
                </a:lnTo>
                <a:lnTo>
                  <a:pt x="5638800" y="332509"/>
                </a:lnTo>
                <a:lnTo>
                  <a:pt x="5624945" y="193964"/>
                </a:lnTo>
                <a:lnTo>
                  <a:pt x="5403272" y="360219"/>
                </a:lnTo>
                <a:lnTo>
                  <a:pt x="5430981" y="207819"/>
                </a:lnTo>
                <a:lnTo>
                  <a:pt x="5250872" y="166255"/>
                </a:lnTo>
                <a:lnTo>
                  <a:pt x="5347854" y="318655"/>
                </a:lnTo>
                <a:lnTo>
                  <a:pt x="5292436" y="429491"/>
                </a:lnTo>
                <a:lnTo>
                  <a:pt x="5043054" y="207819"/>
                </a:lnTo>
                <a:lnTo>
                  <a:pt x="5043054" y="360219"/>
                </a:lnTo>
                <a:lnTo>
                  <a:pt x="4738254" y="193964"/>
                </a:lnTo>
                <a:lnTo>
                  <a:pt x="4752109" y="387928"/>
                </a:lnTo>
                <a:lnTo>
                  <a:pt x="4599709" y="207819"/>
                </a:lnTo>
                <a:lnTo>
                  <a:pt x="4641272" y="110837"/>
                </a:lnTo>
                <a:lnTo>
                  <a:pt x="4336472" y="332509"/>
                </a:lnTo>
                <a:lnTo>
                  <a:pt x="4364181" y="193964"/>
                </a:lnTo>
                <a:lnTo>
                  <a:pt x="4170218" y="332509"/>
                </a:lnTo>
                <a:lnTo>
                  <a:pt x="4100945" y="193964"/>
                </a:lnTo>
                <a:lnTo>
                  <a:pt x="4003963" y="318655"/>
                </a:lnTo>
                <a:lnTo>
                  <a:pt x="3865418" y="193964"/>
                </a:lnTo>
                <a:lnTo>
                  <a:pt x="3629890" y="415637"/>
                </a:lnTo>
                <a:lnTo>
                  <a:pt x="3491345" y="207819"/>
                </a:lnTo>
                <a:lnTo>
                  <a:pt x="3422072" y="374073"/>
                </a:lnTo>
                <a:lnTo>
                  <a:pt x="3255818" y="138546"/>
                </a:lnTo>
                <a:lnTo>
                  <a:pt x="3283527" y="374073"/>
                </a:lnTo>
                <a:lnTo>
                  <a:pt x="3131127" y="235528"/>
                </a:lnTo>
                <a:lnTo>
                  <a:pt x="3034145" y="457200"/>
                </a:lnTo>
                <a:lnTo>
                  <a:pt x="2895600" y="124691"/>
                </a:lnTo>
                <a:lnTo>
                  <a:pt x="2978727" y="0"/>
                </a:lnTo>
                <a:lnTo>
                  <a:pt x="2757054" y="110837"/>
                </a:lnTo>
                <a:lnTo>
                  <a:pt x="2660072" y="387928"/>
                </a:lnTo>
                <a:lnTo>
                  <a:pt x="2410690" y="96982"/>
                </a:lnTo>
                <a:lnTo>
                  <a:pt x="2355272" y="401782"/>
                </a:lnTo>
                <a:lnTo>
                  <a:pt x="2258290" y="193964"/>
                </a:lnTo>
                <a:lnTo>
                  <a:pt x="2230581" y="457200"/>
                </a:lnTo>
                <a:lnTo>
                  <a:pt x="2022763" y="110837"/>
                </a:lnTo>
                <a:lnTo>
                  <a:pt x="2036618" y="457200"/>
                </a:lnTo>
                <a:lnTo>
                  <a:pt x="1911927" y="166255"/>
                </a:lnTo>
                <a:lnTo>
                  <a:pt x="1884218" y="471055"/>
                </a:lnTo>
                <a:lnTo>
                  <a:pt x="1814945" y="360219"/>
                </a:lnTo>
                <a:lnTo>
                  <a:pt x="1731818" y="457200"/>
                </a:lnTo>
                <a:lnTo>
                  <a:pt x="1648690" y="332509"/>
                </a:lnTo>
                <a:lnTo>
                  <a:pt x="1551709" y="498764"/>
                </a:lnTo>
                <a:lnTo>
                  <a:pt x="1496290" y="346364"/>
                </a:lnTo>
                <a:lnTo>
                  <a:pt x="1385454" y="498764"/>
                </a:lnTo>
                <a:lnTo>
                  <a:pt x="1330036" y="318655"/>
                </a:lnTo>
                <a:lnTo>
                  <a:pt x="1205345" y="540328"/>
                </a:lnTo>
                <a:lnTo>
                  <a:pt x="1080654" y="263237"/>
                </a:lnTo>
                <a:lnTo>
                  <a:pt x="997527" y="540328"/>
                </a:lnTo>
                <a:lnTo>
                  <a:pt x="845127" y="263237"/>
                </a:lnTo>
                <a:lnTo>
                  <a:pt x="845127" y="526473"/>
                </a:lnTo>
                <a:lnTo>
                  <a:pt x="748145" y="401782"/>
                </a:lnTo>
                <a:lnTo>
                  <a:pt x="678872" y="512619"/>
                </a:lnTo>
                <a:lnTo>
                  <a:pt x="581890" y="346364"/>
                </a:lnTo>
                <a:lnTo>
                  <a:pt x="512618" y="526473"/>
                </a:lnTo>
                <a:lnTo>
                  <a:pt x="429490" y="290946"/>
                </a:lnTo>
                <a:lnTo>
                  <a:pt x="498763" y="166255"/>
                </a:lnTo>
                <a:lnTo>
                  <a:pt x="290945" y="290946"/>
                </a:lnTo>
                <a:lnTo>
                  <a:pt x="166254" y="443346"/>
                </a:lnTo>
                <a:lnTo>
                  <a:pt x="110836" y="346364"/>
                </a:lnTo>
                <a:lnTo>
                  <a:pt x="13854" y="554182"/>
                </a:lnTo>
                <a:lnTo>
                  <a:pt x="0" y="900546"/>
                </a:lnTo>
                <a:lnTo>
                  <a:pt x="12192000" y="928255"/>
                </a:lnTo>
                <a:lnTo>
                  <a:pt x="12164290" y="443346"/>
                </a:lnTo>
                <a:lnTo>
                  <a:pt x="11970327" y="290946"/>
                </a:lnTo>
                <a:lnTo>
                  <a:pt x="11984181" y="568037"/>
                </a:lnTo>
                <a:lnTo>
                  <a:pt x="11859490" y="429491"/>
                </a:lnTo>
                <a:lnTo>
                  <a:pt x="11817927" y="609600"/>
                </a:lnTo>
                <a:lnTo>
                  <a:pt x="11651672" y="415637"/>
                </a:lnTo>
                <a:lnTo>
                  <a:pt x="11457709" y="554182"/>
                </a:lnTo>
                <a:lnTo>
                  <a:pt x="11499272" y="374073"/>
                </a:lnTo>
                <a:lnTo>
                  <a:pt x="11236036" y="651164"/>
                </a:lnTo>
                <a:lnTo>
                  <a:pt x="11139054" y="429491"/>
                </a:lnTo>
                <a:lnTo>
                  <a:pt x="10875818" y="623455"/>
                </a:lnTo>
                <a:lnTo>
                  <a:pt x="10861963" y="443346"/>
                </a:lnTo>
                <a:lnTo>
                  <a:pt x="10709563" y="540328"/>
                </a:lnTo>
                <a:lnTo>
                  <a:pt x="10681854" y="360219"/>
                </a:lnTo>
                <a:lnTo>
                  <a:pt x="10584872" y="706582"/>
                </a:lnTo>
                <a:lnTo>
                  <a:pt x="10432472" y="207819"/>
                </a:lnTo>
                <a:lnTo>
                  <a:pt x="10335490" y="443346"/>
                </a:lnTo>
                <a:lnTo>
                  <a:pt x="10210800" y="290946"/>
                </a:lnTo>
                <a:lnTo>
                  <a:pt x="10030690" y="484909"/>
                </a:lnTo>
                <a:lnTo>
                  <a:pt x="9906000" y="304800"/>
                </a:lnTo>
                <a:lnTo>
                  <a:pt x="9795163" y="443346"/>
                </a:lnTo>
                <a:lnTo>
                  <a:pt x="9712036" y="193964"/>
                </a:lnTo>
                <a:lnTo>
                  <a:pt x="9559636" y="471055"/>
                </a:lnTo>
                <a:lnTo>
                  <a:pt x="9504218" y="221673"/>
                </a:lnTo>
                <a:lnTo>
                  <a:pt x="9296400" y="457200"/>
                </a:lnTo>
                <a:lnTo>
                  <a:pt x="9171709" y="374073"/>
                </a:lnTo>
                <a:lnTo>
                  <a:pt x="9102436" y="277091"/>
                </a:lnTo>
                <a:lnTo>
                  <a:pt x="8908472" y="484909"/>
                </a:lnTo>
                <a:lnTo>
                  <a:pt x="8866909" y="249382"/>
                </a:lnTo>
                <a:lnTo>
                  <a:pt x="8714509" y="457200"/>
                </a:lnTo>
                <a:lnTo>
                  <a:pt x="8589818" y="180109"/>
                </a:lnTo>
                <a:lnTo>
                  <a:pt x="8423563" y="415637"/>
                </a:lnTo>
                <a:lnTo>
                  <a:pt x="8312727" y="415637"/>
                </a:lnTo>
                <a:lnTo>
                  <a:pt x="8243454" y="401782"/>
                </a:lnTo>
                <a:lnTo>
                  <a:pt x="8077200" y="484909"/>
                </a:lnTo>
                <a:lnTo>
                  <a:pt x="7592290" y="457200"/>
                </a:lnTo>
                <a:lnTo>
                  <a:pt x="7675418" y="180109"/>
                </a:lnTo>
                <a:lnTo>
                  <a:pt x="7148945" y="401782"/>
                </a:lnTo>
                <a:lnTo>
                  <a:pt x="6899563" y="526473"/>
                </a:lnTo>
                <a:lnTo>
                  <a:pt x="6927272" y="387928"/>
                </a:lnTo>
                <a:lnTo>
                  <a:pt x="6774872" y="484909"/>
                </a:lnTo>
                <a:lnTo>
                  <a:pt x="6525490" y="498764"/>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4"/>
          <a:stretch>
            <a:fillRect/>
          </a:stretch>
        </p:blipFill>
        <p:spPr>
          <a:xfrm>
            <a:off x="1172441" y="1435678"/>
            <a:ext cx="1562100" cy="1104900"/>
          </a:xfrm>
          <a:prstGeom prst="rect">
            <a:avLst/>
          </a:prstGeom>
        </p:spPr>
      </p:pic>
      <p:pic>
        <p:nvPicPr>
          <p:cNvPr id="7" name="Immagine 6"/>
          <p:cNvPicPr>
            <a:picLocks noChangeAspect="1"/>
          </p:cNvPicPr>
          <p:nvPr/>
        </p:nvPicPr>
        <p:blipFill>
          <a:blip r:embed="rId4"/>
          <a:stretch>
            <a:fillRect/>
          </a:stretch>
        </p:blipFill>
        <p:spPr>
          <a:xfrm>
            <a:off x="2068960" y="2635847"/>
            <a:ext cx="1562100" cy="1104900"/>
          </a:xfrm>
          <a:prstGeom prst="rect">
            <a:avLst/>
          </a:prstGeom>
        </p:spPr>
      </p:pic>
      <p:pic>
        <p:nvPicPr>
          <p:cNvPr id="8" name="Immagine 7"/>
          <p:cNvPicPr>
            <a:picLocks noChangeAspect="1"/>
          </p:cNvPicPr>
          <p:nvPr/>
        </p:nvPicPr>
        <p:blipFill>
          <a:blip r:embed="rId5"/>
          <a:stretch>
            <a:fillRect/>
          </a:stretch>
        </p:blipFill>
        <p:spPr>
          <a:xfrm rot="1223329">
            <a:off x="9613012" y="444428"/>
            <a:ext cx="1390650" cy="1381125"/>
          </a:xfrm>
          <a:prstGeom prst="rect">
            <a:avLst/>
          </a:prstGeom>
        </p:spPr>
      </p:pic>
      <p:pic>
        <p:nvPicPr>
          <p:cNvPr id="9" name="Immagine 8"/>
          <p:cNvPicPr>
            <a:picLocks noChangeAspect="1"/>
          </p:cNvPicPr>
          <p:nvPr/>
        </p:nvPicPr>
        <p:blipFill>
          <a:blip r:embed="rId6"/>
          <a:stretch>
            <a:fillRect/>
          </a:stretch>
        </p:blipFill>
        <p:spPr>
          <a:xfrm>
            <a:off x="10661656" y="2178195"/>
            <a:ext cx="1285875" cy="1362075"/>
          </a:xfrm>
          <a:prstGeom prst="rect">
            <a:avLst/>
          </a:prstGeom>
        </p:spPr>
      </p:pic>
      <p:pic>
        <p:nvPicPr>
          <p:cNvPr id="10" name="10 Traccia 10 strumentale">
            <a:hlinkClick r:id="" action="ppaction://media"/>
          </p:cNvPr>
          <p:cNvPicPr>
            <a:picLocks noChangeAspect="1"/>
          </p:cNvPicPr>
          <p:nvPr>
            <a:videoFile r:link="rId1"/>
            <p:extLst>
              <p:ext uri="{DAA4B4D4-6D71-4841-9C94-3DE7FCFB9230}">
                <p14:media xmlns:p14="http://schemas.microsoft.com/office/powerpoint/2010/main" xmlns="" r:embed="rId7">
                  <p14:trim end="145513"/>
                </p14:media>
              </p:ext>
            </p:extLst>
          </p:nvPr>
        </p:nvPicPr>
        <p:blipFill>
          <a:blip r:embed="rId8"/>
          <a:stretch>
            <a:fillRect/>
          </a:stretch>
        </p:blipFill>
        <p:spPr>
          <a:xfrm>
            <a:off x="395070" y="5129001"/>
            <a:ext cx="609600" cy="609600"/>
          </a:xfrm>
          <a:prstGeom prst="rect">
            <a:avLst/>
          </a:prstGeom>
        </p:spPr>
      </p:pic>
    </p:spTree>
    <p:extLst>
      <p:ext uri="{BB962C8B-B14F-4D97-AF65-F5344CB8AC3E}">
        <p14:creationId xmlns:p14="http://schemas.microsoft.com/office/powerpoint/2010/main" xmlns="" val="4160877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Tm="15109">
        <p15:prstTrans prst="origami"/>
      </p:transition>
    </mc:Choice>
    <mc:Fallback>
      <p:transition spd="slow" advTm="15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showWhenStopped="0">
                <p:cTn id="7" fill="hold" display="0">
                  <p:stCondLst>
                    <p:cond delay="indefinite"/>
                  </p:stCondLst>
                  <p:endCondLst>
                    <p:cond evt="onStopAudio" delay="0">
                      <p:tgtEl>
                        <p:sldTgt/>
                      </p:tgtEl>
                    </p:cond>
                  </p:endCondLst>
                </p:cTn>
                <p:tgtEl>
                  <p:spTgt spid="10"/>
                </p:tgtEl>
              </p:cMediaNode>
            </p:video>
          </p:childTnLst>
        </p:cTn>
      </p:par>
    </p:tnLst>
  </p:timing>
  <p:extLst>
    <p:ext uri="{E180D4A7-C9FB-4DFB-919C-405C955672EB}">
      <p14:showEvtLst xmlns:p14="http://schemas.microsoft.com/office/powerpoint/2010/main" xmlns="">
        <p14:playEvt time="0" objId="10"/>
        <p14:stopEvt time="14963"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20836" y="1083190"/>
            <a:ext cx="7661563" cy="4552015"/>
          </a:xfrm>
          <a:prstGeom prst="rect">
            <a:avLst/>
          </a:prstGeom>
        </p:spPr>
        <p:txBody>
          <a:bodyPr wrap="square">
            <a:spAutoFit/>
          </a:bodyPr>
          <a:lstStyle/>
          <a:p>
            <a:pPr>
              <a:lnSpc>
                <a:spcPct val="115000"/>
              </a:lnSpc>
              <a:spcAft>
                <a:spcPts val="1000"/>
              </a:spcAft>
            </a:pPr>
            <a:r>
              <a:rPr lang="it-IT" sz="3600" dirty="0">
                <a:latin typeface="Gabriola" panose="04040605051002020D02" pitchFamily="82" charset="0"/>
                <a:ea typeface="Calibri" panose="020F0502020204030204" pitchFamily="34" charset="0"/>
                <a:cs typeface="Times New Roman" panose="02020603050405020304" pitchFamily="18" charset="0"/>
              </a:rPr>
              <a:t>Platano amava una cosa in particolare: raccontare alle sue foglioline nuove la storia di Gesù. In primavera appena le foglie più piccole cominciavano a schiudersi timide tra i rami, cominciava a chiedere: “ Buongiorno foglioline : avete mai sentito parlare di Gesù?” - e loro in coro: “ No Platano, è una storia che non conosciamo”.</a:t>
            </a:r>
            <a:endParaRPr lang="it-IT"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latano pag 4.m4a">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26477" y="5129378"/>
            <a:ext cx="609600" cy="609600"/>
          </a:xfrm>
          <a:prstGeom prst="rect">
            <a:avLst/>
          </a:prstGeom>
        </p:spPr>
      </p:pic>
      <p:pic>
        <p:nvPicPr>
          <p:cNvPr id="6" name="Immagine 5"/>
          <p:cNvPicPr>
            <a:picLocks noChangeAspect="1"/>
          </p:cNvPicPr>
          <p:nvPr/>
        </p:nvPicPr>
        <p:blipFill>
          <a:blip r:embed="rId5"/>
          <a:stretch>
            <a:fillRect/>
          </a:stretch>
        </p:blipFill>
        <p:spPr>
          <a:xfrm>
            <a:off x="1494999" y="2877751"/>
            <a:ext cx="897695" cy="962891"/>
          </a:xfrm>
          <a:prstGeom prst="rect">
            <a:avLst/>
          </a:prstGeom>
        </p:spPr>
      </p:pic>
      <p:pic>
        <p:nvPicPr>
          <p:cNvPr id="7" name="Immagine 6"/>
          <p:cNvPicPr>
            <a:picLocks noChangeAspect="1"/>
          </p:cNvPicPr>
          <p:nvPr/>
        </p:nvPicPr>
        <p:blipFill>
          <a:blip r:embed="rId6"/>
          <a:stretch>
            <a:fillRect/>
          </a:stretch>
        </p:blipFill>
        <p:spPr>
          <a:xfrm>
            <a:off x="1011581" y="1449964"/>
            <a:ext cx="908777" cy="919163"/>
          </a:xfrm>
          <a:prstGeom prst="rect">
            <a:avLst/>
          </a:prstGeom>
        </p:spPr>
      </p:pic>
      <p:pic>
        <p:nvPicPr>
          <p:cNvPr id="8" name="Immagine 7"/>
          <p:cNvPicPr>
            <a:picLocks noChangeAspect="1"/>
          </p:cNvPicPr>
          <p:nvPr/>
        </p:nvPicPr>
        <p:blipFill>
          <a:blip r:embed="rId7"/>
          <a:stretch>
            <a:fillRect/>
          </a:stretch>
        </p:blipFill>
        <p:spPr>
          <a:xfrm>
            <a:off x="11095362" y="818932"/>
            <a:ext cx="1096638" cy="1090613"/>
          </a:xfrm>
          <a:prstGeom prst="rect">
            <a:avLst/>
          </a:prstGeom>
        </p:spPr>
      </p:pic>
      <p:pic>
        <p:nvPicPr>
          <p:cNvPr id="9" name="Immagine 8"/>
          <p:cNvPicPr>
            <a:picLocks noChangeAspect="1"/>
          </p:cNvPicPr>
          <p:nvPr/>
        </p:nvPicPr>
        <p:blipFill>
          <a:blip r:embed="rId8"/>
          <a:stretch>
            <a:fillRect/>
          </a:stretch>
        </p:blipFill>
        <p:spPr>
          <a:xfrm rot="7911346">
            <a:off x="2448285" y="5388068"/>
            <a:ext cx="944628" cy="1055111"/>
          </a:xfrm>
          <a:prstGeom prst="rect">
            <a:avLst/>
          </a:prstGeom>
        </p:spPr>
      </p:pic>
      <p:pic>
        <p:nvPicPr>
          <p:cNvPr id="10" name="Immagine 9"/>
          <p:cNvPicPr>
            <a:picLocks noChangeAspect="1"/>
          </p:cNvPicPr>
          <p:nvPr/>
        </p:nvPicPr>
        <p:blipFill>
          <a:blip r:embed="rId8"/>
          <a:stretch>
            <a:fillRect/>
          </a:stretch>
        </p:blipFill>
        <p:spPr>
          <a:xfrm rot="16855475">
            <a:off x="7692304" y="150235"/>
            <a:ext cx="966788" cy="1079863"/>
          </a:xfrm>
          <a:prstGeom prst="rect">
            <a:avLst/>
          </a:prstGeom>
        </p:spPr>
      </p:pic>
      <p:pic>
        <p:nvPicPr>
          <p:cNvPr id="11" name="Immagine 10"/>
          <p:cNvPicPr>
            <a:picLocks noChangeAspect="1"/>
          </p:cNvPicPr>
          <p:nvPr/>
        </p:nvPicPr>
        <p:blipFill>
          <a:blip r:embed="rId5"/>
          <a:stretch>
            <a:fillRect/>
          </a:stretch>
        </p:blipFill>
        <p:spPr>
          <a:xfrm rot="16566274">
            <a:off x="9350846" y="5434178"/>
            <a:ext cx="897695" cy="962891"/>
          </a:xfrm>
          <a:prstGeom prst="rect">
            <a:avLst/>
          </a:prstGeom>
        </p:spPr>
      </p:pic>
    </p:spTree>
    <p:extLst>
      <p:ext uri="{BB962C8B-B14F-4D97-AF65-F5344CB8AC3E}">
        <p14:creationId xmlns:p14="http://schemas.microsoft.com/office/powerpoint/2010/main" xmlns="" val="2044888587"/>
      </p:ext>
    </p:extLst>
  </p:cSld>
  <p:clrMapOvr>
    <a:masterClrMapping/>
  </p:clrMapOvr>
  <mc:AlternateContent xmlns:mc="http://schemas.openxmlformats.org/markup-compatibility/2006">
    <mc:Choice xmlns:p14="http://schemas.microsoft.com/office/powerpoint/2010/main" xmlns="" Requires="p14">
      <p:transition spd="slow" p14:dur="1500" advTm="25173">
        <p:split orient="vert"/>
      </p:transition>
    </mc:Choice>
    <mc:Fallback>
      <p:transition spd="slow" advTm="2517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5"/>
                </p:tgtEl>
              </p:cMediaNode>
            </p:video>
          </p:childTnLst>
        </p:cTn>
      </p:par>
    </p:tnLst>
  </p:timing>
  <p:extLst>
    <p:ext uri="{E180D4A7-C9FB-4DFB-919C-405C955672EB}">
      <p14:showEvtLst xmlns:p14="http://schemas.microsoft.com/office/powerpoint/2010/main" xmlns="">
        <p14:playEvt time="0" objId="5"/>
        <p14:stopEvt time="24966"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4146511" y="665019"/>
            <a:ext cx="4438650" cy="5818078"/>
          </a:xfrm>
          <a:prstGeom prst="rect">
            <a:avLst/>
          </a:prstGeom>
        </p:spPr>
      </p:pic>
      <p:pic>
        <p:nvPicPr>
          <p:cNvPr id="5" name="Immagine 4"/>
          <p:cNvPicPr>
            <a:picLocks noChangeAspect="1"/>
          </p:cNvPicPr>
          <p:nvPr/>
        </p:nvPicPr>
        <p:blipFill>
          <a:blip r:embed="rId4"/>
          <a:stretch>
            <a:fillRect/>
          </a:stretch>
        </p:blipFill>
        <p:spPr>
          <a:xfrm>
            <a:off x="110836" y="3929350"/>
            <a:ext cx="4896505" cy="2456764"/>
          </a:xfrm>
          <a:prstGeom prst="rect">
            <a:avLst/>
          </a:prstGeom>
        </p:spPr>
      </p:pic>
      <p:pic>
        <p:nvPicPr>
          <p:cNvPr id="6" name="Immagine 5"/>
          <p:cNvPicPr>
            <a:picLocks noChangeAspect="1"/>
          </p:cNvPicPr>
          <p:nvPr/>
        </p:nvPicPr>
        <p:blipFill>
          <a:blip r:embed="rId4"/>
          <a:stretch>
            <a:fillRect/>
          </a:stretch>
        </p:blipFill>
        <p:spPr>
          <a:xfrm>
            <a:off x="7339968" y="3929350"/>
            <a:ext cx="4852032" cy="2456764"/>
          </a:xfrm>
          <a:prstGeom prst="rect">
            <a:avLst/>
          </a:prstGeom>
        </p:spPr>
      </p:pic>
      <p:pic>
        <p:nvPicPr>
          <p:cNvPr id="7" name="Immagine 6"/>
          <p:cNvPicPr>
            <a:picLocks noChangeAspect="1"/>
          </p:cNvPicPr>
          <p:nvPr/>
        </p:nvPicPr>
        <p:blipFill>
          <a:blip r:embed="rId5"/>
          <a:stretch>
            <a:fillRect/>
          </a:stretch>
        </p:blipFill>
        <p:spPr>
          <a:xfrm>
            <a:off x="1643496" y="2086842"/>
            <a:ext cx="1006304" cy="711776"/>
          </a:xfrm>
          <a:prstGeom prst="rect">
            <a:avLst/>
          </a:prstGeom>
        </p:spPr>
      </p:pic>
      <p:pic>
        <p:nvPicPr>
          <p:cNvPr id="8" name="Immagine 7"/>
          <p:cNvPicPr>
            <a:picLocks noChangeAspect="1"/>
          </p:cNvPicPr>
          <p:nvPr/>
        </p:nvPicPr>
        <p:blipFill>
          <a:blip r:embed="rId6"/>
          <a:stretch>
            <a:fillRect/>
          </a:stretch>
        </p:blipFill>
        <p:spPr>
          <a:xfrm>
            <a:off x="10606238" y="967655"/>
            <a:ext cx="1004257" cy="1063769"/>
          </a:xfrm>
          <a:prstGeom prst="rect">
            <a:avLst/>
          </a:prstGeom>
        </p:spPr>
      </p:pic>
      <p:pic>
        <p:nvPicPr>
          <p:cNvPr id="9" name="Immagine 8"/>
          <p:cNvPicPr>
            <a:picLocks noChangeAspect="1"/>
          </p:cNvPicPr>
          <p:nvPr/>
        </p:nvPicPr>
        <p:blipFill>
          <a:blip r:embed="rId5"/>
          <a:stretch>
            <a:fillRect/>
          </a:stretch>
        </p:blipFill>
        <p:spPr>
          <a:xfrm flipH="1">
            <a:off x="9381435" y="2624499"/>
            <a:ext cx="1007145" cy="711776"/>
          </a:xfrm>
          <a:prstGeom prst="rect">
            <a:avLst/>
          </a:prstGeom>
        </p:spPr>
      </p:pic>
      <p:pic>
        <p:nvPicPr>
          <p:cNvPr id="10" name="Immagine 9"/>
          <p:cNvPicPr>
            <a:picLocks noChangeAspect="1"/>
          </p:cNvPicPr>
          <p:nvPr/>
        </p:nvPicPr>
        <p:blipFill>
          <a:blip r:embed="rId5"/>
          <a:stretch>
            <a:fillRect/>
          </a:stretch>
        </p:blipFill>
        <p:spPr>
          <a:xfrm>
            <a:off x="2895003" y="1388921"/>
            <a:ext cx="1006304" cy="711776"/>
          </a:xfrm>
          <a:prstGeom prst="rect">
            <a:avLst/>
          </a:prstGeom>
        </p:spPr>
      </p:pic>
      <p:sp>
        <p:nvSpPr>
          <p:cNvPr id="11" name="Figura a mano libera 10"/>
          <p:cNvSpPr/>
          <p:nvPr/>
        </p:nvSpPr>
        <p:spPr>
          <a:xfrm>
            <a:off x="7255122" y="5666509"/>
            <a:ext cx="891351" cy="594885"/>
          </a:xfrm>
          <a:custGeom>
            <a:avLst/>
            <a:gdLst>
              <a:gd name="connsiteX0" fmla="*/ 891351 w 891351"/>
              <a:gd name="connsiteY0" fmla="*/ 0 h 594885"/>
              <a:gd name="connsiteX1" fmla="*/ 586551 w 891351"/>
              <a:gd name="connsiteY1" fmla="*/ 69273 h 594885"/>
              <a:gd name="connsiteX2" fmla="*/ 281751 w 891351"/>
              <a:gd name="connsiteY2" fmla="*/ 55418 h 594885"/>
              <a:gd name="connsiteX3" fmla="*/ 46223 w 891351"/>
              <a:gd name="connsiteY3" fmla="*/ 55418 h 594885"/>
              <a:gd name="connsiteX4" fmla="*/ 18514 w 891351"/>
              <a:gd name="connsiteY4" fmla="*/ 346364 h 594885"/>
              <a:gd name="connsiteX5" fmla="*/ 4660 w 891351"/>
              <a:gd name="connsiteY5" fmla="*/ 568036 h 594885"/>
              <a:gd name="connsiteX6" fmla="*/ 101642 w 891351"/>
              <a:gd name="connsiteY6" fmla="*/ 568036 h 594885"/>
              <a:gd name="connsiteX7" fmla="*/ 295605 w 891351"/>
              <a:gd name="connsiteY7" fmla="*/ 360218 h 594885"/>
              <a:gd name="connsiteX8" fmla="*/ 558842 w 891351"/>
              <a:gd name="connsiteY8" fmla="*/ 207818 h 594885"/>
              <a:gd name="connsiteX9" fmla="*/ 891351 w 891351"/>
              <a:gd name="connsiteY9" fmla="*/ 0 h 5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351" h="594885">
                <a:moveTo>
                  <a:pt x="891351" y="0"/>
                </a:moveTo>
                <a:cubicBezTo>
                  <a:pt x="789751" y="30018"/>
                  <a:pt x="688151" y="60037"/>
                  <a:pt x="586551" y="69273"/>
                </a:cubicBezTo>
                <a:cubicBezTo>
                  <a:pt x="484951" y="78509"/>
                  <a:pt x="371806" y="57727"/>
                  <a:pt x="281751" y="55418"/>
                </a:cubicBezTo>
                <a:cubicBezTo>
                  <a:pt x="191696" y="53109"/>
                  <a:pt x="90096" y="6927"/>
                  <a:pt x="46223" y="55418"/>
                </a:cubicBezTo>
                <a:cubicBezTo>
                  <a:pt x="2350" y="103909"/>
                  <a:pt x="25441" y="260928"/>
                  <a:pt x="18514" y="346364"/>
                </a:cubicBezTo>
                <a:cubicBezTo>
                  <a:pt x="11587" y="431800"/>
                  <a:pt x="-9195" y="531091"/>
                  <a:pt x="4660" y="568036"/>
                </a:cubicBezTo>
                <a:cubicBezTo>
                  <a:pt x="18515" y="604981"/>
                  <a:pt x="53151" y="602672"/>
                  <a:pt x="101642" y="568036"/>
                </a:cubicBezTo>
                <a:cubicBezTo>
                  <a:pt x="150133" y="533400"/>
                  <a:pt x="219405" y="420254"/>
                  <a:pt x="295605" y="360218"/>
                </a:cubicBezTo>
                <a:cubicBezTo>
                  <a:pt x="371805" y="300182"/>
                  <a:pt x="558842" y="207818"/>
                  <a:pt x="558842" y="207818"/>
                </a:cubicBezTo>
                <a:lnTo>
                  <a:pt x="891351" y="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a:off x="4017655" y="5664590"/>
            <a:ext cx="1364836" cy="669215"/>
          </a:xfrm>
          <a:custGeom>
            <a:avLst/>
            <a:gdLst>
              <a:gd name="connsiteX0" fmla="*/ 1274781 w 1364836"/>
              <a:gd name="connsiteY0" fmla="*/ 666937 h 669215"/>
              <a:gd name="connsiteX1" fmla="*/ 1191654 w 1364836"/>
              <a:gd name="connsiteY1" fmla="*/ 639228 h 669215"/>
              <a:gd name="connsiteX2" fmla="*/ 1302490 w 1364836"/>
              <a:gd name="connsiteY2" fmla="*/ 569955 h 669215"/>
              <a:gd name="connsiteX3" fmla="*/ 1357909 w 1364836"/>
              <a:gd name="connsiteY3" fmla="*/ 486828 h 669215"/>
              <a:gd name="connsiteX4" fmla="*/ 1357909 w 1364836"/>
              <a:gd name="connsiteY4" fmla="*/ 445265 h 669215"/>
              <a:gd name="connsiteX5" fmla="*/ 1302490 w 1364836"/>
              <a:gd name="connsiteY5" fmla="*/ 417555 h 669215"/>
              <a:gd name="connsiteX6" fmla="*/ 1163945 w 1364836"/>
              <a:gd name="connsiteY6" fmla="*/ 403701 h 669215"/>
              <a:gd name="connsiteX7" fmla="*/ 1053109 w 1364836"/>
              <a:gd name="connsiteY7" fmla="*/ 403701 h 669215"/>
              <a:gd name="connsiteX8" fmla="*/ 1025400 w 1364836"/>
              <a:gd name="connsiteY8" fmla="*/ 348283 h 669215"/>
              <a:gd name="connsiteX9" fmla="*/ 997690 w 1364836"/>
              <a:gd name="connsiteY9" fmla="*/ 251301 h 669215"/>
              <a:gd name="connsiteX10" fmla="*/ 997690 w 1364836"/>
              <a:gd name="connsiteY10" fmla="*/ 195883 h 669215"/>
              <a:gd name="connsiteX11" fmla="*/ 734454 w 1364836"/>
              <a:gd name="connsiteY11" fmla="*/ 112755 h 669215"/>
              <a:gd name="connsiteX12" fmla="*/ 374236 w 1364836"/>
              <a:gd name="connsiteY12" fmla="*/ 15774 h 669215"/>
              <a:gd name="connsiteX13" fmla="*/ 163 w 1364836"/>
              <a:gd name="connsiteY13" fmla="*/ 15774 h 669215"/>
              <a:gd name="connsiteX14" fmla="*/ 332672 w 1364836"/>
              <a:gd name="connsiteY14" fmla="*/ 168174 h 669215"/>
              <a:gd name="connsiteX15" fmla="*/ 748309 w 1364836"/>
              <a:gd name="connsiteY15" fmla="*/ 431410 h 669215"/>
              <a:gd name="connsiteX16" fmla="*/ 914563 w 1364836"/>
              <a:gd name="connsiteY16" fmla="*/ 583810 h 669215"/>
              <a:gd name="connsiteX17" fmla="*/ 1274781 w 1364836"/>
              <a:gd name="connsiteY17" fmla="*/ 666937 h 66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836" h="669215">
                <a:moveTo>
                  <a:pt x="1274781" y="666937"/>
                </a:moveTo>
                <a:cubicBezTo>
                  <a:pt x="1320963" y="676173"/>
                  <a:pt x="1187036" y="655392"/>
                  <a:pt x="1191654" y="639228"/>
                </a:cubicBezTo>
                <a:cubicBezTo>
                  <a:pt x="1196272" y="623064"/>
                  <a:pt x="1274781" y="595355"/>
                  <a:pt x="1302490" y="569955"/>
                </a:cubicBezTo>
                <a:cubicBezTo>
                  <a:pt x="1330199" y="544555"/>
                  <a:pt x="1348673" y="507610"/>
                  <a:pt x="1357909" y="486828"/>
                </a:cubicBezTo>
                <a:cubicBezTo>
                  <a:pt x="1367145" y="466046"/>
                  <a:pt x="1367146" y="456811"/>
                  <a:pt x="1357909" y="445265"/>
                </a:cubicBezTo>
                <a:cubicBezTo>
                  <a:pt x="1348672" y="433719"/>
                  <a:pt x="1334817" y="424482"/>
                  <a:pt x="1302490" y="417555"/>
                </a:cubicBezTo>
                <a:cubicBezTo>
                  <a:pt x="1270163" y="410628"/>
                  <a:pt x="1205508" y="406010"/>
                  <a:pt x="1163945" y="403701"/>
                </a:cubicBezTo>
                <a:cubicBezTo>
                  <a:pt x="1122381" y="401392"/>
                  <a:pt x="1076200" y="412937"/>
                  <a:pt x="1053109" y="403701"/>
                </a:cubicBezTo>
                <a:cubicBezTo>
                  <a:pt x="1030018" y="394465"/>
                  <a:pt x="1034636" y="373683"/>
                  <a:pt x="1025400" y="348283"/>
                </a:cubicBezTo>
                <a:cubicBezTo>
                  <a:pt x="1016164" y="322883"/>
                  <a:pt x="1002308" y="276701"/>
                  <a:pt x="997690" y="251301"/>
                </a:cubicBezTo>
                <a:cubicBezTo>
                  <a:pt x="993072" y="225901"/>
                  <a:pt x="1041563" y="218974"/>
                  <a:pt x="997690" y="195883"/>
                </a:cubicBezTo>
                <a:cubicBezTo>
                  <a:pt x="953817" y="172792"/>
                  <a:pt x="838363" y="142773"/>
                  <a:pt x="734454" y="112755"/>
                </a:cubicBezTo>
                <a:cubicBezTo>
                  <a:pt x="630545" y="82737"/>
                  <a:pt x="496618" y="31937"/>
                  <a:pt x="374236" y="15774"/>
                </a:cubicBezTo>
                <a:cubicBezTo>
                  <a:pt x="251854" y="-389"/>
                  <a:pt x="7090" y="-9626"/>
                  <a:pt x="163" y="15774"/>
                </a:cubicBezTo>
                <a:cubicBezTo>
                  <a:pt x="-6764" y="41174"/>
                  <a:pt x="207981" y="98901"/>
                  <a:pt x="332672" y="168174"/>
                </a:cubicBezTo>
                <a:cubicBezTo>
                  <a:pt x="457363" y="237447"/>
                  <a:pt x="651327" y="362138"/>
                  <a:pt x="748309" y="431410"/>
                </a:cubicBezTo>
                <a:cubicBezTo>
                  <a:pt x="845291" y="500682"/>
                  <a:pt x="833745" y="546864"/>
                  <a:pt x="914563" y="583810"/>
                </a:cubicBezTo>
                <a:cubicBezTo>
                  <a:pt x="995381" y="620755"/>
                  <a:pt x="1228599" y="657701"/>
                  <a:pt x="1274781" y="666937"/>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10 Traccia 10 strumentale">
            <a:hlinkClick r:id="" action="ppaction://media"/>
          </p:cNvPr>
          <p:cNvPicPr>
            <a:picLocks noChangeAspect="1"/>
          </p:cNvPicPr>
          <p:nvPr>
            <a:videoFile r:link="rId1"/>
            <p:extLst>
              <p:ext uri="{DAA4B4D4-6D71-4841-9C94-3DE7FCFB9230}">
                <p14:media xmlns:p14="http://schemas.microsoft.com/office/powerpoint/2010/main" xmlns="" r:embed="rId7">
                  <p14:trim end="145513"/>
                </p14:media>
              </p:ext>
            </p:extLst>
          </p:nvPr>
        </p:nvPicPr>
        <p:blipFill>
          <a:blip r:embed="rId8"/>
          <a:stretch>
            <a:fillRect/>
          </a:stretch>
        </p:blipFill>
        <p:spPr>
          <a:xfrm>
            <a:off x="234872" y="5054990"/>
            <a:ext cx="609600" cy="609600"/>
          </a:xfrm>
          <a:prstGeom prst="rect">
            <a:avLst/>
          </a:prstGeom>
        </p:spPr>
      </p:pic>
    </p:spTree>
    <p:extLst>
      <p:ext uri="{BB962C8B-B14F-4D97-AF65-F5344CB8AC3E}">
        <p14:creationId xmlns:p14="http://schemas.microsoft.com/office/powerpoint/2010/main" xmlns="" val="431227131"/>
      </p:ext>
    </p:extLst>
  </p:cSld>
  <p:clrMapOvr>
    <a:masterClrMapping/>
  </p:clrMapOvr>
  <mc:AlternateContent xmlns:mc="http://schemas.openxmlformats.org/markup-compatibility/2006">
    <mc:Choice xmlns:p14="http://schemas.microsoft.com/office/powerpoint/2010/main" xmlns="" Requires="p14">
      <p:transition spd="slow" p14:dur="1600" advTm="15039">
        <p:blinds dir="vert"/>
      </p:transition>
    </mc:Choice>
    <mc:Fallback>
      <p:transition spd="slow" advTm="1503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showWhenStopped="0">
                <p:cTn id="7" fill="hold" display="0">
                  <p:stCondLst>
                    <p:cond delay="indefinite"/>
                  </p:stCondLst>
                  <p:endCondLst>
                    <p:cond evt="onStopAudio" delay="0">
                      <p:tgtEl>
                        <p:sldTgt/>
                      </p:tgtEl>
                    </p:cond>
                  </p:endCondLst>
                </p:cTn>
                <p:tgtEl>
                  <p:spTgt spid="13"/>
                </p:tgtEl>
              </p:cMediaNode>
            </p:video>
          </p:childTnLst>
        </p:cTn>
      </p:par>
    </p:tnLst>
  </p:timing>
  <p:extLst>
    <p:ext uri="{E180D4A7-C9FB-4DFB-919C-405C955672EB}">
      <p14:showEvtLst xmlns:p14="http://schemas.microsoft.com/office/powerpoint/2010/main" xmlns="">
        <p14:playEvt time="0" objId="13"/>
        <p14:stopEvt time="14914" objId="1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40727" y="720435"/>
            <a:ext cx="8267996" cy="6381234"/>
          </a:xfrm>
          <a:prstGeom prst="rect">
            <a:avLst/>
          </a:prstGeom>
        </p:spPr>
        <p:txBody>
          <a:bodyPr wrap="square">
            <a:spAutoFit/>
          </a:bodyPr>
          <a:lstStyle/>
          <a:p>
            <a:pPr>
              <a:spcAft>
                <a:spcPts val="1000"/>
              </a:spcAft>
            </a:pPr>
            <a:r>
              <a:rPr lang="it-IT" sz="3000" dirty="0">
                <a:latin typeface="Gabriola" panose="04040605051002020D02" pitchFamily="82" charset="0"/>
                <a:ea typeface="Calibri" panose="020F0502020204030204" pitchFamily="34" charset="0"/>
                <a:cs typeface="Times New Roman" panose="02020603050405020304" pitchFamily="18" charset="0"/>
              </a:rPr>
              <a:t>Così lui cominciava: “Tantissimi anni </a:t>
            </a:r>
            <a:r>
              <a:rPr lang="it-IT" sz="3000" dirty="0" smtClean="0">
                <a:latin typeface="Gabriola" panose="04040605051002020D02" pitchFamily="82" charset="0"/>
                <a:ea typeface="Calibri" panose="020F0502020204030204" pitchFamily="34" charset="0"/>
                <a:cs typeface="Times New Roman" panose="02020603050405020304" pitchFamily="18" charset="0"/>
              </a:rPr>
              <a:t>fa</a:t>
            </a:r>
            <a:r>
              <a:rPr lang="it-IT" sz="3000" dirty="0">
                <a:latin typeface="Gabriola" panose="04040605051002020D02" pitchFamily="82" charset="0"/>
                <a:ea typeface="Calibri" panose="020F0502020204030204" pitchFamily="34" charset="0"/>
                <a:cs typeface="Times New Roman" panose="02020603050405020304" pitchFamily="18" charset="0"/>
              </a:rPr>
              <a:t>, quando ero un Platano giovanissimo, vicino a questo giardino ce n’era un altro, e un altro ancora. Era una distesa infinita di prati, fiori e alberi, fino a Gerusalemme.</a:t>
            </a:r>
            <a:endParaRPr lang="it-IT" sz="30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it-IT" sz="3000" dirty="0">
                <a:latin typeface="Gabriola" panose="04040605051002020D02" pitchFamily="82" charset="0"/>
                <a:ea typeface="Calibri" panose="020F0502020204030204" pitchFamily="34" charset="0"/>
                <a:cs typeface="Times New Roman" panose="02020603050405020304" pitchFamily="18" charset="0"/>
              </a:rPr>
              <a:t>Gerusalemme era una città grandissima e bellissima, una delle città in cui è stato Gesù. </a:t>
            </a:r>
            <a:r>
              <a:rPr lang="it-IT" sz="3000" dirty="0" smtClean="0">
                <a:latin typeface="Gabriola" panose="04040605051002020D02" pitchFamily="82" charset="0"/>
                <a:ea typeface="Calibri" panose="020F0502020204030204" pitchFamily="34" charset="0"/>
                <a:cs typeface="Times New Roman" panose="02020603050405020304" pitchFamily="18" charset="0"/>
              </a:rPr>
              <a:t>Di fiore in fiore il racconto della sua vita è arrivato fino a qui. E </a:t>
            </a:r>
            <a:r>
              <a:rPr lang="it-IT" sz="3000" dirty="0">
                <a:latin typeface="Gabriola" panose="04040605051002020D02" pitchFamily="82" charset="0"/>
                <a:ea typeface="Calibri" panose="020F0502020204030204" pitchFamily="34" charset="0"/>
                <a:cs typeface="Times New Roman" panose="02020603050405020304" pitchFamily="18" charset="0"/>
              </a:rPr>
              <a:t>raccontava di quando Gesù era nato in mezzo al deserto in una capanna, annunciato da una grande stella luminosa che anche lui aveva visto</a:t>
            </a:r>
            <a:r>
              <a:rPr lang="it-IT" sz="3000" dirty="0" smtClean="0">
                <a:latin typeface="Gabriola" panose="04040605051002020D02" pitchFamily="82" charset="0"/>
                <a:ea typeface="Calibri" panose="020F0502020204030204" pitchFamily="34" charset="0"/>
                <a:cs typeface="Times New Roman" panose="02020603050405020304" pitchFamily="18" charset="0"/>
              </a:rPr>
              <a:t>.</a:t>
            </a:r>
            <a:r>
              <a:rPr lang="it-IT" sz="3000" dirty="0">
                <a:latin typeface="Gabriola" panose="04040605051002020D02" pitchFamily="82" charset="0"/>
                <a:ea typeface="Calibri" panose="020F0502020204030204" pitchFamily="34" charset="0"/>
                <a:cs typeface="Times New Roman" panose="02020603050405020304" pitchFamily="18" charset="0"/>
              </a:rPr>
              <a:t> E poi di quando Gesù era cresciuto e aveva cominciato a </a:t>
            </a:r>
            <a:r>
              <a:rPr lang="it-IT" sz="3000" dirty="0" smtClean="0">
                <a:latin typeface="Gabriola" panose="04040605051002020D02" pitchFamily="82" charset="0"/>
                <a:ea typeface="Calibri" panose="020F0502020204030204" pitchFamily="34" charset="0"/>
                <a:cs typeface="Times New Roman" panose="02020603050405020304" pitchFamily="18" charset="0"/>
              </a:rPr>
              <a:t>fare i </a:t>
            </a:r>
            <a:r>
              <a:rPr lang="it-IT" sz="3000" dirty="0">
                <a:latin typeface="Gabriola" panose="04040605051002020D02" pitchFamily="82" charset="0"/>
                <a:ea typeface="Calibri" panose="020F0502020204030204" pitchFamily="34" charset="0"/>
                <a:cs typeface="Times New Roman" panose="02020603050405020304" pitchFamily="18" charset="0"/>
              </a:rPr>
              <a:t>primi miracoli,  fin quando </a:t>
            </a:r>
            <a:r>
              <a:rPr lang="it-IT" sz="3000" dirty="0" smtClean="0">
                <a:latin typeface="Gabriola" panose="04040605051002020D02" pitchFamily="82" charset="0"/>
                <a:ea typeface="Calibri" panose="020F0502020204030204" pitchFamily="34" charset="0"/>
                <a:cs typeface="Times New Roman" panose="02020603050405020304" pitchFamily="18" charset="0"/>
              </a:rPr>
              <a:t>era arrivato a </a:t>
            </a:r>
            <a:r>
              <a:rPr lang="it-IT" sz="3000" dirty="0">
                <a:latin typeface="Gabriola" panose="04040605051002020D02" pitchFamily="82" charset="0"/>
                <a:ea typeface="Calibri" panose="020F0502020204030204" pitchFamily="34" charset="0"/>
                <a:cs typeface="Times New Roman" panose="02020603050405020304" pitchFamily="18" charset="0"/>
              </a:rPr>
              <a:t>Gerusalemme e gli avevano fatto una grande festa</a:t>
            </a:r>
            <a:r>
              <a:rPr lang="it-IT" sz="3000" dirty="0" smtClean="0">
                <a:latin typeface="Gabriola" panose="04040605051002020D02" pitchFamily="82" charset="0"/>
                <a:ea typeface="Calibri" panose="020F0502020204030204" pitchFamily="34" charset="0"/>
                <a:cs typeface="Times New Roman" panose="02020603050405020304" pitchFamily="18" charset="0"/>
              </a:rPr>
              <a:t>. I </a:t>
            </a:r>
            <a:r>
              <a:rPr lang="it-IT" sz="3000" dirty="0">
                <a:latin typeface="Gabriola" panose="04040605051002020D02" pitchFamily="82" charset="0"/>
                <a:ea typeface="Calibri" panose="020F0502020204030204" pitchFamily="34" charset="0"/>
                <a:cs typeface="Times New Roman" panose="02020603050405020304" pitchFamily="18" charset="0"/>
              </a:rPr>
              <a:t>fiori e le foglioline ascoltavano il racconto e, man mano, passavano le stagioni.</a:t>
            </a:r>
            <a:endParaRPr lang="it-IT" sz="30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endParaRPr lang="it-IT"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così lui cominciava">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a:stretch>
            <a:fillRect/>
          </a:stretch>
        </p:blipFill>
        <p:spPr>
          <a:xfrm>
            <a:off x="251246" y="6248400"/>
            <a:ext cx="609600" cy="609600"/>
          </a:xfrm>
          <a:prstGeom prst="rect">
            <a:avLst/>
          </a:prstGeom>
        </p:spPr>
      </p:pic>
      <p:pic>
        <p:nvPicPr>
          <p:cNvPr id="8" name="Immagine 7"/>
          <p:cNvPicPr>
            <a:picLocks noChangeAspect="1"/>
          </p:cNvPicPr>
          <p:nvPr/>
        </p:nvPicPr>
        <p:blipFill>
          <a:blip r:embed="rId5"/>
          <a:stretch>
            <a:fillRect/>
          </a:stretch>
        </p:blipFill>
        <p:spPr>
          <a:xfrm>
            <a:off x="124690" y="3791636"/>
            <a:ext cx="3463637" cy="2456764"/>
          </a:xfrm>
          <a:prstGeom prst="rect">
            <a:avLst/>
          </a:prstGeom>
        </p:spPr>
      </p:pic>
      <p:pic>
        <p:nvPicPr>
          <p:cNvPr id="9" name="Immagine 8"/>
          <p:cNvPicPr>
            <a:picLocks noChangeAspect="1"/>
          </p:cNvPicPr>
          <p:nvPr/>
        </p:nvPicPr>
        <p:blipFill>
          <a:blip r:embed="rId6"/>
          <a:stretch>
            <a:fillRect/>
          </a:stretch>
        </p:blipFill>
        <p:spPr>
          <a:xfrm>
            <a:off x="294408" y="1458354"/>
            <a:ext cx="1562100" cy="1104900"/>
          </a:xfrm>
          <a:prstGeom prst="rect">
            <a:avLst/>
          </a:prstGeom>
        </p:spPr>
      </p:pic>
      <p:pic>
        <p:nvPicPr>
          <p:cNvPr id="10" name="Immagine 9"/>
          <p:cNvPicPr>
            <a:picLocks noChangeAspect="1"/>
          </p:cNvPicPr>
          <p:nvPr/>
        </p:nvPicPr>
        <p:blipFill>
          <a:blip r:embed="rId6"/>
          <a:stretch>
            <a:fillRect/>
          </a:stretch>
        </p:blipFill>
        <p:spPr>
          <a:xfrm>
            <a:off x="1519737" y="2539009"/>
            <a:ext cx="1562100" cy="1104900"/>
          </a:xfrm>
          <a:prstGeom prst="rect">
            <a:avLst/>
          </a:prstGeom>
        </p:spPr>
      </p:pic>
    </p:spTree>
    <p:extLst>
      <p:ext uri="{BB962C8B-B14F-4D97-AF65-F5344CB8AC3E}">
        <p14:creationId xmlns:p14="http://schemas.microsoft.com/office/powerpoint/2010/main" xmlns="" val="699424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85715">
        <p15:prstTrans prst="fracture"/>
      </p:transition>
    </mc:Choice>
    <mc:Fallback>
      <p:transition spd="slow" advTm="85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xmlns="">
        <p14:playEvt time="0" objId="5"/>
        <p14:stopEvt time="8571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3795820" y="672360"/>
            <a:ext cx="8396180" cy="5893849"/>
          </a:xfrm>
          <a:prstGeom prst="rect">
            <a:avLst/>
          </a:prstGeom>
        </p:spPr>
      </p:pic>
      <p:pic>
        <p:nvPicPr>
          <p:cNvPr id="5" name="Immagine 4"/>
          <p:cNvPicPr>
            <a:picLocks noChangeAspect="1"/>
          </p:cNvPicPr>
          <p:nvPr/>
        </p:nvPicPr>
        <p:blipFill>
          <a:blip r:embed="rId4"/>
          <a:stretch>
            <a:fillRect/>
          </a:stretch>
        </p:blipFill>
        <p:spPr>
          <a:xfrm>
            <a:off x="439082" y="1745881"/>
            <a:ext cx="1562100" cy="1104900"/>
          </a:xfrm>
          <a:prstGeom prst="rect">
            <a:avLst/>
          </a:prstGeom>
        </p:spPr>
      </p:pic>
      <p:pic>
        <p:nvPicPr>
          <p:cNvPr id="6" name="Immagine 5"/>
          <p:cNvPicPr>
            <a:picLocks noChangeAspect="1"/>
          </p:cNvPicPr>
          <p:nvPr/>
        </p:nvPicPr>
        <p:blipFill>
          <a:blip r:embed="rId5"/>
          <a:stretch>
            <a:fillRect/>
          </a:stretch>
        </p:blipFill>
        <p:spPr>
          <a:xfrm flipH="1">
            <a:off x="2001182" y="3087399"/>
            <a:ext cx="1260378" cy="1063769"/>
          </a:xfrm>
          <a:prstGeom prst="rect">
            <a:avLst/>
          </a:prstGeom>
        </p:spPr>
      </p:pic>
      <p:pic>
        <p:nvPicPr>
          <p:cNvPr id="7" name="Immagine 6"/>
          <p:cNvPicPr>
            <a:picLocks noChangeAspect="1"/>
          </p:cNvPicPr>
          <p:nvPr/>
        </p:nvPicPr>
        <p:blipFill>
          <a:blip r:embed="rId6"/>
          <a:stretch>
            <a:fillRect/>
          </a:stretch>
        </p:blipFill>
        <p:spPr>
          <a:xfrm>
            <a:off x="872836" y="5029201"/>
            <a:ext cx="3103419" cy="1315350"/>
          </a:xfrm>
          <a:prstGeom prst="rect">
            <a:avLst/>
          </a:prstGeom>
        </p:spPr>
      </p:pic>
      <p:pic>
        <p:nvPicPr>
          <p:cNvPr id="8" name="10 Traccia 10 strumentale">
            <a:hlinkClick r:id="" action="ppaction://media"/>
          </p:cNvPr>
          <p:cNvPicPr>
            <a:picLocks noChangeAspect="1"/>
          </p:cNvPicPr>
          <p:nvPr>
            <a:videoFile r:link="rId1"/>
            <p:extLst>
              <p:ext uri="{DAA4B4D4-6D71-4841-9C94-3DE7FCFB9230}">
                <p14:media xmlns:p14="http://schemas.microsoft.com/office/powerpoint/2010/main" xmlns="" r:embed="rId7">
                  <p14:trim end="145513"/>
                </p14:media>
              </p:ext>
            </p:extLst>
          </p:nvPr>
        </p:nvPicPr>
        <p:blipFill>
          <a:blip r:embed="rId8"/>
          <a:stretch>
            <a:fillRect/>
          </a:stretch>
        </p:blipFill>
        <p:spPr>
          <a:xfrm>
            <a:off x="343699" y="5683027"/>
            <a:ext cx="609600" cy="609600"/>
          </a:xfrm>
          <a:prstGeom prst="rect">
            <a:avLst/>
          </a:prstGeom>
        </p:spPr>
      </p:pic>
    </p:spTree>
    <p:extLst>
      <p:ext uri="{BB962C8B-B14F-4D97-AF65-F5344CB8AC3E}">
        <p14:creationId xmlns:p14="http://schemas.microsoft.com/office/powerpoint/2010/main" xmlns="" val="668345923"/>
      </p:ext>
    </p:extLst>
  </p:cSld>
  <p:clrMapOvr>
    <a:masterClrMapping/>
  </p:clrMapOvr>
  <mc:AlternateContent xmlns:mc="http://schemas.openxmlformats.org/markup-compatibility/2006">
    <mc:Choice xmlns:p14="http://schemas.microsoft.com/office/powerpoint/2010/main" xmlns="" Requires="p14">
      <p:transition spd="slow" p14:dur="4400" advTm="15063">
        <p14:honeycomb/>
      </p:transition>
    </mc:Choice>
    <mc:Fallback>
      <p:transition spd="slow" advTm="15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showWhenStopped="0">
                <p:cTn id="7" fill="hold" display="0">
                  <p:stCondLst>
                    <p:cond delay="indefinite"/>
                  </p:stCondLst>
                  <p:endCondLst>
                    <p:cond evt="onStopAudio" delay="0">
                      <p:tgtEl>
                        <p:sldTgt/>
                      </p:tgtEl>
                    </p:cond>
                  </p:endCondLst>
                </p:cTn>
                <p:tgtEl>
                  <p:spTgt spid="8"/>
                </p:tgtEl>
              </p:cMediaNode>
            </p:video>
          </p:childTnLst>
        </p:cTn>
      </p:par>
    </p:tnLst>
  </p:timing>
  <p:extLst>
    <p:ext uri="{E180D4A7-C9FB-4DFB-919C-405C955672EB}">
      <p14:showEvtLst xmlns:p14="http://schemas.microsoft.com/office/powerpoint/2010/main" xmlns="">
        <p14:playEvt time="0" objId="8"/>
        <p14:stopEvt time="14943"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67113" y="1080921"/>
            <a:ext cx="7589360" cy="4808496"/>
          </a:xfrm>
          <a:prstGeom prst="rect">
            <a:avLst/>
          </a:prstGeom>
        </p:spPr>
        <p:txBody>
          <a:bodyPr wrap="square">
            <a:spAutoFit/>
          </a:bodyPr>
          <a:lstStyle/>
          <a:p>
            <a:pPr>
              <a:lnSpc>
                <a:spcPct val="115000"/>
              </a:lnSpc>
              <a:spcAft>
                <a:spcPts val="1000"/>
              </a:spcAft>
            </a:pPr>
            <a:r>
              <a:rPr lang="it-IT" sz="2800" dirty="0">
                <a:latin typeface="Gabriola" panose="04040605051002020D02" pitchFamily="82" charset="0"/>
                <a:ea typeface="Calibri" panose="020F0502020204030204" pitchFamily="34" charset="0"/>
                <a:cs typeface="Times New Roman" panose="02020603050405020304" pitchFamily="18" charset="0"/>
              </a:rPr>
              <a:t>Dopo la primavera arrivava l’estate, le foglie erano sempre più grandi e ascoltavano sempre più interessate i racconti del Platano.</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2800" dirty="0">
                <a:latin typeface="Gabriola" panose="04040605051002020D02" pitchFamily="82" charset="0"/>
                <a:ea typeface="Calibri" panose="020F0502020204030204" pitchFamily="34" charset="0"/>
                <a:cs typeface="Times New Roman" panose="02020603050405020304" pitchFamily="18" charset="0"/>
              </a:rPr>
              <a:t>Poi cominciarono i primi freddi e le foglie, così come tutto il giardino, si tingevano dei colori dell’autunno. </a:t>
            </a:r>
            <a:endParaRPr lang="it-IT" sz="2800" dirty="0" smtClean="0">
              <a:latin typeface="Gabriola" panose="04040605051002020D02" pitchFamily="82" charset="0"/>
              <a:ea typeface="Calibri" panose="020F0502020204030204" pitchFamily="34" charset="0"/>
              <a:cs typeface="Times New Roman" panose="02020603050405020304" pitchFamily="18" charset="0"/>
            </a:endParaRPr>
          </a:p>
          <a:p>
            <a:pPr>
              <a:lnSpc>
                <a:spcPct val="115000"/>
              </a:lnSpc>
              <a:spcAft>
                <a:spcPts val="1000"/>
              </a:spcAft>
            </a:pPr>
            <a:r>
              <a:rPr lang="it-IT" sz="2800" dirty="0" smtClean="0">
                <a:latin typeface="Gabriola" panose="04040605051002020D02" pitchFamily="82" charset="0"/>
                <a:ea typeface="Calibri" panose="020F0502020204030204" pitchFamily="34" charset="0"/>
                <a:cs typeface="Times New Roman" panose="02020603050405020304" pitchFamily="18" charset="0"/>
              </a:rPr>
              <a:t>I rami </a:t>
            </a:r>
            <a:r>
              <a:rPr lang="it-IT" sz="2800" dirty="0">
                <a:latin typeface="Gabriola" panose="04040605051002020D02" pitchFamily="82" charset="0"/>
                <a:ea typeface="Calibri" panose="020F0502020204030204" pitchFamily="34" charset="0"/>
                <a:cs typeface="Times New Roman" panose="02020603050405020304" pitchFamily="18" charset="0"/>
              </a:rPr>
              <a:t>erano sempre più pesanti e qualche foglia si lasciava cadere ai piedi di platano. Le foglie che ancora erano  sui rami  lo guardavano tristi e chiedevano: “ Platano, noi foglioline stiamo per morire? </a:t>
            </a:r>
            <a:r>
              <a:rPr lang="it-IT" sz="2800" dirty="0" smtClean="0">
                <a:latin typeface="Gabriola" panose="04040605051002020D02" pitchFamily="82" charset="0"/>
                <a:ea typeface="Calibri" panose="020F0502020204030204" pitchFamily="34" charset="0"/>
                <a:cs typeface="Times New Roman" panose="02020603050405020304" pitchFamily="18" charset="0"/>
              </a:rPr>
              <a:t>” Platano </a:t>
            </a:r>
            <a:r>
              <a:rPr lang="it-IT" sz="2800" dirty="0">
                <a:latin typeface="Gabriola" panose="04040605051002020D02" pitchFamily="82" charset="0"/>
                <a:ea typeface="Calibri" panose="020F0502020204030204" pitchFamily="34" charset="0"/>
                <a:cs typeface="Times New Roman" panose="02020603050405020304" pitchFamily="18" charset="0"/>
              </a:rPr>
              <a:t>rispondeva amorevolmente: “ Certo sta arrivando </a:t>
            </a:r>
            <a:r>
              <a:rPr lang="it-IT" sz="2800" dirty="0" smtClean="0">
                <a:latin typeface="Gabriola" panose="04040605051002020D02" pitchFamily="82" charset="0"/>
                <a:ea typeface="Calibri" panose="020F0502020204030204" pitchFamily="34" charset="0"/>
                <a:cs typeface="Times New Roman" panose="02020603050405020304" pitchFamily="18" charset="0"/>
              </a:rPr>
              <a:t>l’inverno </a:t>
            </a:r>
            <a:r>
              <a:rPr lang="it-IT" sz="2800" dirty="0">
                <a:latin typeface="Gabriola" panose="04040605051002020D02" pitchFamily="82" charset="0"/>
                <a:ea typeface="Calibri" panose="020F0502020204030204" pitchFamily="34" charset="0"/>
                <a:cs typeface="Times New Roman" panose="02020603050405020304" pitchFamily="18" charset="0"/>
              </a:rPr>
              <a:t>e i fiori, le foglie, i frutti con il gelo muoiono!”</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3"/>
          <a:stretch>
            <a:fillRect/>
          </a:stretch>
        </p:blipFill>
        <p:spPr>
          <a:xfrm>
            <a:off x="2082623" y="1337562"/>
            <a:ext cx="908777" cy="919163"/>
          </a:xfrm>
          <a:prstGeom prst="rect">
            <a:avLst/>
          </a:prstGeom>
        </p:spPr>
      </p:pic>
      <p:pic>
        <p:nvPicPr>
          <p:cNvPr id="6" name="Immagine 5"/>
          <p:cNvPicPr>
            <a:picLocks noChangeAspect="1"/>
          </p:cNvPicPr>
          <p:nvPr/>
        </p:nvPicPr>
        <p:blipFill>
          <a:blip r:embed="rId4"/>
          <a:stretch>
            <a:fillRect/>
          </a:stretch>
        </p:blipFill>
        <p:spPr>
          <a:xfrm>
            <a:off x="462538" y="1624995"/>
            <a:ext cx="897695" cy="962891"/>
          </a:xfrm>
          <a:prstGeom prst="rect">
            <a:avLst/>
          </a:prstGeom>
        </p:spPr>
      </p:pic>
      <p:pic>
        <p:nvPicPr>
          <p:cNvPr id="7" name="Immagine 6"/>
          <p:cNvPicPr>
            <a:picLocks noChangeAspect="1"/>
          </p:cNvPicPr>
          <p:nvPr/>
        </p:nvPicPr>
        <p:blipFill>
          <a:blip r:embed="rId5"/>
          <a:stretch>
            <a:fillRect/>
          </a:stretch>
        </p:blipFill>
        <p:spPr>
          <a:xfrm rot="7911346">
            <a:off x="2907589" y="3661421"/>
            <a:ext cx="944628" cy="1055111"/>
          </a:xfrm>
          <a:prstGeom prst="rect">
            <a:avLst/>
          </a:prstGeom>
        </p:spPr>
      </p:pic>
      <p:pic>
        <p:nvPicPr>
          <p:cNvPr id="8" name="Immagine 7"/>
          <p:cNvPicPr>
            <a:picLocks noChangeAspect="1"/>
          </p:cNvPicPr>
          <p:nvPr/>
        </p:nvPicPr>
        <p:blipFill>
          <a:blip r:embed="rId6"/>
          <a:stretch>
            <a:fillRect/>
          </a:stretch>
        </p:blipFill>
        <p:spPr>
          <a:xfrm>
            <a:off x="1296055" y="2567854"/>
            <a:ext cx="1096638" cy="1090613"/>
          </a:xfrm>
          <a:prstGeom prst="rect">
            <a:avLst/>
          </a:prstGeom>
        </p:spPr>
      </p:pic>
      <p:pic>
        <p:nvPicPr>
          <p:cNvPr id="9" name="Immagine 8"/>
          <p:cNvPicPr>
            <a:picLocks noChangeAspect="1"/>
          </p:cNvPicPr>
          <p:nvPr/>
        </p:nvPicPr>
        <p:blipFill>
          <a:blip r:embed="rId3"/>
          <a:stretch>
            <a:fillRect/>
          </a:stretch>
        </p:blipFill>
        <p:spPr>
          <a:xfrm>
            <a:off x="1458940" y="4188976"/>
            <a:ext cx="908777" cy="919163"/>
          </a:xfrm>
          <a:prstGeom prst="rect">
            <a:avLst/>
          </a:prstGeom>
        </p:spPr>
      </p:pic>
      <p:pic>
        <p:nvPicPr>
          <p:cNvPr id="10" name="Platano pag 8.m4a">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683671" y="5684645"/>
            <a:ext cx="609600" cy="609600"/>
          </a:xfrm>
          <a:prstGeom prst="rect">
            <a:avLst/>
          </a:prstGeom>
        </p:spPr>
      </p:pic>
    </p:spTree>
    <p:extLst>
      <p:ext uri="{BB962C8B-B14F-4D97-AF65-F5344CB8AC3E}">
        <p14:creationId xmlns:p14="http://schemas.microsoft.com/office/powerpoint/2010/main" xmlns="" val="2833661638"/>
      </p:ext>
    </p:extLst>
  </p:cSld>
  <p:clrMapOvr>
    <a:masterClrMapping/>
  </p:clrMapOvr>
  <p:transition spd="slow" advTm="4531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0"/>
                </p:tgtEl>
              </p:cMediaNode>
            </p:video>
          </p:childTnLst>
        </p:cTn>
      </p:par>
    </p:tnLst>
  </p:timing>
  <p:extLst>
    <p:ext uri="{E180D4A7-C9FB-4DFB-919C-405C955672EB}">
      <p14:showEvtLst xmlns:p14="http://schemas.microsoft.com/office/powerpoint/2010/main" xmlns="">
        <p14:playEvt time="0" objId="10"/>
        <p14:stopEvt time="45133" objId="1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3861511" y="1057133"/>
            <a:ext cx="5219700" cy="5549683"/>
          </a:xfrm>
          <a:prstGeom prst="rect">
            <a:avLst/>
          </a:prstGeom>
        </p:spPr>
      </p:pic>
      <p:sp>
        <p:nvSpPr>
          <p:cNvPr id="6" name="Figura a mano libera 5"/>
          <p:cNvSpPr/>
          <p:nvPr/>
        </p:nvSpPr>
        <p:spPr>
          <a:xfrm>
            <a:off x="0" y="5541818"/>
            <a:ext cx="12192000" cy="1472806"/>
          </a:xfrm>
          <a:custGeom>
            <a:avLst/>
            <a:gdLst>
              <a:gd name="connsiteX0" fmla="*/ 6525490 w 12192000"/>
              <a:gd name="connsiteY0" fmla="*/ 498764 h 928255"/>
              <a:gd name="connsiteX1" fmla="*/ 6151418 w 12192000"/>
              <a:gd name="connsiteY1" fmla="*/ 207819 h 928255"/>
              <a:gd name="connsiteX2" fmla="*/ 6179127 w 12192000"/>
              <a:gd name="connsiteY2" fmla="*/ 374073 h 928255"/>
              <a:gd name="connsiteX3" fmla="*/ 5985163 w 12192000"/>
              <a:gd name="connsiteY3" fmla="*/ 235528 h 928255"/>
              <a:gd name="connsiteX4" fmla="*/ 5805054 w 12192000"/>
              <a:gd name="connsiteY4" fmla="*/ 360219 h 928255"/>
              <a:gd name="connsiteX5" fmla="*/ 5791200 w 12192000"/>
              <a:gd name="connsiteY5" fmla="*/ 221673 h 928255"/>
              <a:gd name="connsiteX6" fmla="*/ 5638800 w 12192000"/>
              <a:gd name="connsiteY6" fmla="*/ 332509 h 928255"/>
              <a:gd name="connsiteX7" fmla="*/ 5624945 w 12192000"/>
              <a:gd name="connsiteY7" fmla="*/ 193964 h 928255"/>
              <a:gd name="connsiteX8" fmla="*/ 5403272 w 12192000"/>
              <a:gd name="connsiteY8" fmla="*/ 360219 h 928255"/>
              <a:gd name="connsiteX9" fmla="*/ 5430981 w 12192000"/>
              <a:gd name="connsiteY9" fmla="*/ 207819 h 928255"/>
              <a:gd name="connsiteX10" fmla="*/ 5250872 w 12192000"/>
              <a:gd name="connsiteY10" fmla="*/ 166255 h 928255"/>
              <a:gd name="connsiteX11" fmla="*/ 5347854 w 12192000"/>
              <a:gd name="connsiteY11" fmla="*/ 318655 h 928255"/>
              <a:gd name="connsiteX12" fmla="*/ 5292436 w 12192000"/>
              <a:gd name="connsiteY12" fmla="*/ 429491 h 928255"/>
              <a:gd name="connsiteX13" fmla="*/ 5043054 w 12192000"/>
              <a:gd name="connsiteY13" fmla="*/ 207819 h 928255"/>
              <a:gd name="connsiteX14" fmla="*/ 5043054 w 12192000"/>
              <a:gd name="connsiteY14" fmla="*/ 360219 h 928255"/>
              <a:gd name="connsiteX15" fmla="*/ 4738254 w 12192000"/>
              <a:gd name="connsiteY15" fmla="*/ 193964 h 928255"/>
              <a:gd name="connsiteX16" fmla="*/ 4752109 w 12192000"/>
              <a:gd name="connsiteY16" fmla="*/ 387928 h 928255"/>
              <a:gd name="connsiteX17" fmla="*/ 4599709 w 12192000"/>
              <a:gd name="connsiteY17" fmla="*/ 207819 h 928255"/>
              <a:gd name="connsiteX18" fmla="*/ 4641272 w 12192000"/>
              <a:gd name="connsiteY18" fmla="*/ 110837 h 928255"/>
              <a:gd name="connsiteX19" fmla="*/ 4336472 w 12192000"/>
              <a:gd name="connsiteY19" fmla="*/ 332509 h 928255"/>
              <a:gd name="connsiteX20" fmla="*/ 4364181 w 12192000"/>
              <a:gd name="connsiteY20" fmla="*/ 193964 h 928255"/>
              <a:gd name="connsiteX21" fmla="*/ 4170218 w 12192000"/>
              <a:gd name="connsiteY21" fmla="*/ 332509 h 928255"/>
              <a:gd name="connsiteX22" fmla="*/ 4100945 w 12192000"/>
              <a:gd name="connsiteY22" fmla="*/ 193964 h 928255"/>
              <a:gd name="connsiteX23" fmla="*/ 4003963 w 12192000"/>
              <a:gd name="connsiteY23" fmla="*/ 318655 h 928255"/>
              <a:gd name="connsiteX24" fmla="*/ 3865418 w 12192000"/>
              <a:gd name="connsiteY24" fmla="*/ 193964 h 928255"/>
              <a:gd name="connsiteX25" fmla="*/ 3629890 w 12192000"/>
              <a:gd name="connsiteY25" fmla="*/ 415637 h 928255"/>
              <a:gd name="connsiteX26" fmla="*/ 3491345 w 12192000"/>
              <a:gd name="connsiteY26" fmla="*/ 207819 h 928255"/>
              <a:gd name="connsiteX27" fmla="*/ 3422072 w 12192000"/>
              <a:gd name="connsiteY27" fmla="*/ 374073 h 928255"/>
              <a:gd name="connsiteX28" fmla="*/ 3255818 w 12192000"/>
              <a:gd name="connsiteY28" fmla="*/ 138546 h 928255"/>
              <a:gd name="connsiteX29" fmla="*/ 3283527 w 12192000"/>
              <a:gd name="connsiteY29" fmla="*/ 374073 h 928255"/>
              <a:gd name="connsiteX30" fmla="*/ 3131127 w 12192000"/>
              <a:gd name="connsiteY30" fmla="*/ 235528 h 928255"/>
              <a:gd name="connsiteX31" fmla="*/ 3034145 w 12192000"/>
              <a:gd name="connsiteY31" fmla="*/ 457200 h 928255"/>
              <a:gd name="connsiteX32" fmla="*/ 2895600 w 12192000"/>
              <a:gd name="connsiteY32" fmla="*/ 124691 h 928255"/>
              <a:gd name="connsiteX33" fmla="*/ 2978727 w 12192000"/>
              <a:gd name="connsiteY33" fmla="*/ 0 h 928255"/>
              <a:gd name="connsiteX34" fmla="*/ 2757054 w 12192000"/>
              <a:gd name="connsiteY34" fmla="*/ 110837 h 928255"/>
              <a:gd name="connsiteX35" fmla="*/ 2660072 w 12192000"/>
              <a:gd name="connsiteY35" fmla="*/ 387928 h 928255"/>
              <a:gd name="connsiteX36" fmla="*/ 2410690 w 12192000"/>
              <a:gd name="connsiteY36" fmla="*/ 96982 h 928255"/>
              <a:gd name="connsiteX37" fmla="*/ 2355272 w 12192000"/>
              <a:gd name="connsiteY37" fmla="*/ 401782 h 928255"/>
              <a:gd name="connsiteX38" fmla="*/ 2258290 w 12192000"/>
              <a:gd name="connsiteY38" fmla="*/ 193964 h 928255"/>
              <a:gd name="connsiteX39" fmla="*/ 2230581 w 12192000"/>
              <a:gd name="connsiteY39" fmla="*/ 457200 h 928255"/>
              <a:gd name="connsiteX40" fmla="*/ 2022763 w 12192000"/>
              <a:gd name="connsiteY40" fmla="*/ 110837 h 928255"/>
              <a:gd name="connsiteX41" fmla="*/ 2036618 w 12192000"/>
              <a:gd name="connsiteY41" fmla="*/ 457200 h 928255"/>
              <a:gd name="connsiteX42" fmla="*/ 1911927 w 12192000"/>
              <a:gd name="connsiteY42" fmla="*/ 166255 h 928255"/>
              <a:gd name="connsiteX43" fmla="*/ 1884218 w 12192000"/>
              <a:gd name="connsiteY43" fmla="*/ 471055 h 928255"/>
              <a:gd name="connsiteX44" fmla="*/ 1814945 w 12192000"/>
              <a:gd name="connsiteY44" fmla="*/ 360219 h 928255"/>
              <a:gd name="connsiteX45" fmla="*/ 1731818 w 12192000"/>
              <a:gd name="connsiteY45" fmla="*/ 457200 h 928255"/>
              <a:gd name="connsiteX46" fmla="*/ 1648690 w 12192000"/>
              <a:gd name="connsiteY46" fmla="*/ 332509 h 928255"/>
              <a:gd name="connsiteX47" fmla="*/ 1551709 w 12192000"/>
              <a:gd name="connsiteY47" fmla="*/ 498764 h 928255"/>
              <a:gd name="connsiteX48" fmla="*/ 1496290 w 12192000"/>
              <a:gd name="connsiteY48" fmla="*/ 346364 h 928255"/>
              <a:gd name="connsiteX49" fmla="*/ 1385454 w 12192000"/>
              <a:gd name="connsiteY49" fmla="*/ 498764 h 928255"/>
              <a:gd name="connsiteX50" fmla="*/ 1330036 w 12192000"/>
              <a:gd name="connsiteY50" fmla="*/ 318655 h 928255"/>
              <a:gd name="connsiteX51" fmla="*/ 1205345 w 12192000"/>
              <a:gd name="connsiteY51" fmla="*/ 540328 h 928255"/>
              <a:gd name="connsiteX52" fmla="*/ 1080654 w 12192000"/>
              <a:gd name="connsiteY52" fmla="*/ 263237 h 928255"/>
              <a:gd name="connsiteX53" fmla="*/ 997527 w 12192000"/>
              <a:gd name="connsiteY53" fmla="*/ 540328 h 928255"/>
              <a:gd name="connsiteX54" fmla="*/ 845127 w 12192000"/>
              <a:gd name="connsiteY54" fmla="*/ 263237 h 928255"/>
              <a:gd name="connsiteX55" fmla="*/ 845127 w 12192000"/>
              <a:gd name="connsiteY55" fmla="*/ 526473 h 928255"/>
              <a:gd name="connsiteX56" fmla="*/ 748145 w 12192000"/>
              <a:gd name="connsiteY56" fmla="*/ 401782 h 928255"/>
              <a:gd name="connsiteX57" fmla="*/ 678872 w 12192000"/>
              <a:gd name="connsiteY57" fmla="*/ 512619 h 928255"/>
              <a:gd name="connsiteX58" fmla="*/ 581890 w 12192000"/>
              <a:gd name="connsiteY58" fmla="*/ 346364 h 928255"/>
              <a:gd name="connsiteX59" fmla="*/ 512618 w 12192000"/>
              <a:gd name="connsiteY59" fmla="*/ 526473 h 928255"/>
              <a:gd name="connsiteX60" fmla="*/ 429490 w 12192000"/>
              <a:gd name="connsiteY60" fmla="*/ 290946 h 928255"/>
              <a:gd name="connsiteX61" fmla="*/ 498763 w 12192000"/>
              <a:gd name="connsiteY61" fmla="*/ 166255 h 928255"/>
              <a:gd name="connsiteX62" fmla="*/ 290945 w 12192000"/>
              <a:gd name="connsiteY62" fmla="*/ 290946 h 928255"/>
              <a:gd name="connsiteX63" fmla="*/ 166254 w 12192000"/>
              <a:gd name="connsiteY63" fmla="*/ 443346 h 928255"/>
              <a:gd name="connsiteX64" fmla="*/ 110836 w 12192000"/>
              <a:gd name="connsiteY64" fmla="*/ 346364 h 928255"/>
              <a:gd name="connsiteX65" fmla="*/ 13854 w 12192000"/>
              <a:gd name="connsiteY65" fmla="*/ 554182 h 928255"/>
              <a:gd name="connsiteX66" fmla="*/ 0 w 12192000"/>
              <a:gd name="connsiteY66" fmla="*/ 900546 h 928255"/>
              <a:gd name="connsiteX67" fmla="*/ 12192000 w 12192000"/>
              <a:gd name="connsiteY67" fmla="*/ 928255 h 928255"/>
              <a:gd name="connsiteX68" fmla="*/ 12164290 w 12192000"/>
              <a:gd name="connsiteY68" fmla="*/ 443346 h 928255"/>
              <a:gd name="connsiteX69" fmla="*/ 11970327 w 12192000"/>
              <a:gd name="connsiteY69" fmla="*/ 290946 h 928255"/>
              <a:gd name="connsiteX70" fmla="*/ 11984181 w 12192000"/>
              <a:gd name="connsiteY70" fmla="*/ 568037 h 928255"/>
              <a:gd name="connsiteX71" fmla="*/ 11859490 w 12192000"/>
              <a:gd name="connsiteY71" fmla="*/ 429491 h 928255"/>
              <a:gd name="connsiteX72" fmla="*/ 11817927 w 12192000"/>
              <a:gd name="connsiteY72" fmla="*/ 609600 h 928255"/>
              <a:gd name="connsiteX73" fmla="*/ 11651672 w 12192000"/>
              <a:gd name="connsiteY73" fmla="*/ 415637 h 928255"/>
              <a:gd name="connsiteX74" fmla="*/ 11457709 w 12192000"/>
              <a:gd name="connsiteY74" fmla="*/ 554182 h 928255"/>
              <a:gd name="connsiteX75" fmla="*/ 11499272 w 12192000"/>
              <a:gd name="connsiteY75" fmla="*/ 374073 h 928255"/>
              <a:gd name="connsiteX76" fmla="*/ 11236036 w 12192000"/>
              <a:gd name="connsiteY76" fmla="*/ 651164 h 928255"/>
              <a:gd name="connsiteX77" fmla="*/ 11139054 w 12192000"/>
              <a:gd name="connsiteY77" fmla="*/ 429491 h 928255"/>
              <a:gd name="connsiteX78" fmla="*/ 10875818 w 12192000"/>
              <a:gd name="connsiteY78" fmla="*/ 623455 h 928255"/>
              <a:gd name="connsiteX79" fmla="*/ 10861963 w 12192000"/>
              <a:gd name="connsiteY79" fmla="*/ 443346 h 928255"/>
              <a:gd name="connsiteX80" fmla="*/ 10709563 w 12192000"/>
              <a:gd name="connsiteY80" fmla="*/ 540328 h 928255"/>
              <a:gd name="connsiteX81" fmla="*/ 10681854 w 12192000"/>
              <a:gd name="connsiteY81" fmla="*/ 360219 h 928255"/>
              <a:gd name="connsiteX82" fmla="*/ 10584872 w 12192000"/>
              <a:gd name="connsiteY82" fmla="*/ 706582 h 928255"/>
              <a:gd name="connsiteX83" fmla="*/ 10432472 w 12192000"/>
              <a:gd name="connsiteY83" fmla="*/ 207819 h 928255"/>
              <a:gd name="connsiteX84" fmla="*/ 10335490 w 12192000"/>
              <a:gd name="connsiteY84" fmla="*/ 443346 h 928255"/>
              <a:gd name="connsiteX85" fmla="*/ 10210800 w 12192000"/>
              <a:gd name="connsiteY85" fmla="*/ 290946 h 928255"/>
              <a:gd name="connsiteX86" fmla="*/ 10030690 w 12192000"/>
              <a:gd name="connsiteY86" fmla="*/ 484909 h 928255"/>
              <a:gd name="connsiteX87" fmla="*/ 9906000 w 12192000"/>
              <a:gd name="connsiteY87" fmla="*/ 304800 h 928255"/>
              <a:gd name="connsiteX88" fmla="*/ 9795163 w 12192000"/>
              <a:gd name="connsiteY88" fmla="*/ 443346 h 928255"/>
              <a:gd name="connsiteX89" fmla="*/ 9712036 w 12192000"/>
              <a:gd name="connsiteY89" fmla="*/ 193964 h 928255"/>
              <a:gd name="connsiteX90" fmla="*/ 9559636 w 12192000"/>
              <a:gd name="connsiteY90" fmla="*/ 471055 h 928255"/>
              <a:gd name="connsiteX91" fmla="*/ 9504218 w 12192000"/>
              <a:gd name="connsiteY91" fmla="*/ 221673 h 928255"/>
              <a:gd name="connsiteX92" fmla="*/ 9296400 w 12192000"/>
              <a:gd name="connsiteY92" fmla="*/ 457200 h 928255"/>
              <a:gd name="connsiteX93" fmla="*/ 9171709 w 12192000"/>
              <a:gd name="connsiteY93" fmla="*/ 374073 h 928255"/>
              <a:gd name="connsiteX94" fmla="*/ 9102436 w 12192000"/>
              <a:gd name="connsiteY94" fmla="*/ 277091 h 928255"/>
              <a:gd name="connsiteX95" fmla="*/ 8908472 w 12192000"/>
              <a:gd name="connsiteY95" fmla="*/ 484909 h 928255"/>
              <a:gd name="connsiteX96" fmla="*/ 8866909 w 12192000"/>
              <a:gd name="connsiteY96" fmla="*/ 249382 h 928255"/>
              <a:gd name="connsiteX97" fmla="*/ 8714509 w 12192000"/>
              <a:gd name="connsiteY97" fmla="*/ 457200 h 928255"/>
              <a:gd name="connsiteX98" fmla="*/ 8589818 w 12192000"/>
              <a:gd name="connsiteY98" fmla="*/ 180109 h 928255"/>
              <a:gd name="connsiteX99" fmla="*/ 8423563 w 12192000"/>
              <a:gd name="connsiteY99" fmla="*/ 415637 h 928255"/>
              <a:gd name="connsiteX100" fmla="*/ 8312727 w 12192000"/>
              <a:gd name="connsiteY100" fmla="*/ 415637 h 928255"/>
              <a:gd name="connsiteX101" fmla="*/ 8243454 w 12192000"/>
              <a:gd name="connsiteY101" fmla="*/ 401782 h 928255"/>
              <a:gd name="connsiteX102" fmla="*/ 8077200 w 12192000"/>
              <a:gd name="connsiteY102" fmla="*/ 484909 h 928255"/>
              <a:gd name="connsiteX103" fmla="*/ 7592290 w 12192000"/>
              <a:gd name="connsiteY103" fmla="*/ 457200 h 928255"/>
              <a:gd name="connsiteX104" fmla="*/ 7675418 w 12192000"/>
              <a:gd name="connsiteY104" fmla="*/ 180109 h 928255"/>
              <a:gd name="connsiteX105" fmla="*/ 7148945 w 12192000"/>
              <a:gd name="connsiteY105" fmla="*/ 401782 h 928255"/>
              <a:gd name="connsiteX106" fmla="*/ 6899563 w 12192000"/>
              <a:gd name="connsiteY106" fmla="*/ 526473 h 928255"/>
              <a:gd name="connsiteX107" fmla="*/ 6927272 w 12192000"/>
              <a:gd name="connsiteY107" fmla="*/ 387928 h 928255"/>
              <a:gd name="connsiteX108" fmla="*/ 6774872 w 12192000"/>
              <a:gd name="connsiteY108" fmla="*/ 484909 h 928255"/>
              <a:gd name="connsiteX109" fmla="*/ 6525490 w 12192000"/>
              <a:gd name="connsiteY109" fmla="*/ 498764 h 9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192000" h="928255">
                <a:moveTo>
                  <a:pt x="6525490" y="498764"/>
                </a:moveTo>
                <a:lnTo>
                  <a:pt x="6151418" y="207819"/>
                </a:lnTo>
                <a:lnTo>
                  <a:pt x="6179127" y="374073"/>
                </a:lnTo>
                <a:lnTo>
                  <a:pt x="5985163" y="235528"/>
                </a:lnTo>
                <a:lnTo>
                  <a:pt x="5805054" y="360219"/>
                </a:lnTo>
                <a:lnTo>
                  <a:pt x="5791200" y="221673"/>
                </a:lnTo>
                <a:lnTo>
                  <a:pt x="5638800" y="332509"/>
                </a:lnTo>
                <a:lnTo>
                  <a:pt x="5624945" y="193964"/>
                </a:lnTo>
                <a:lnTo>
                  <a:pt x="5403272" y="360219"/>
                </a:lnTo>
                <a:lnTo>
                  <a:pt x="5430981" y="207819"/>
                </a:lnTo>
                <a:lnTo>
                  <a:pt x="5250872" y="166255"/>
                </a:lnTo>
                <a:lnTo>
                  <a:pt x="5347854" y="318655"/>
                </a:lnTo>
                <a:lnTo>
                  <a:pt x="5292436" y="429491"/>
                </a:lnTo>
                <a:lnTo>
                  <a:pt x="5043054" y="207819"/>
                </a:lnTo>
                <a:lnTo>
                  <a:pt x="5043054" y="360219"/>
                </a:lnTo>
                <a:lnTo>
                  <a:pt x="4738254" y="193964"/>
                </a:lnTo>
                <a:lnTo>
                  <a:pt x="4752109" y="387928"/>
                </a:lnTo>
                <a:lnTo>
                  <a:pt x="4599709" y="207819"/>
                </a:lnTo>
                <a:lnTo>
                  <a:pt x="4641272" y="110837"/>
                </a:lnTo>
                <a:lnTo>
                  <a:pt x="4336472" y="332509"/>
                </a:lnTo>
                <a:lnTo>
                  <a:pt x="4364181" y="193964"/>
                </a:lnTo>
                <a:lnTo>
                  <a:pt x="4170218" y="332509"/>
                </a:lnTo>
                <a:lnTo>
                  <a:pt x="4100945" y="193964"/>
                </a:lnTo>
                <a:lnTo>
                  <a:pt x="4003963" y="318655"/>
                </a:lnTo>
                <a:lnTo>
                  <a:pt x="3865418" y="193964"/>
                </a:lnTo>
                <a:lnTo>
                  <a:pt x="3629890" y="415637"/>
                </a:lnTo>
                <a:lnTo>
                  <a:pt x="3491345" y="207819"/>
                </a:lnTo>
                <a:lnTo>
                  <a:pt x="3422072" y="374073"/>
                </a:lnTo>
                <a:lnTo>
                  <a:pt x="3255818" y="138546"/>
                </a:lnTo>
                <a:lnTo>
                  <a:pt x="3283527" y="374073"/>
                </a:lnTo>
                <a:lnTo>
                  <a:pt x="3131127" y="235528"/>
                </a:lnTo>
                <a:lnTo>
                  <a:pt x="3034145" y="457200"/>
                </a:lnTo>
                <a:lnTo>
                  <a:pt x="2895600" y="124691"/>
                </a:lnTo>
                <a:lnTo>
                  <a:pt x="2978727" y="0"/>
                </a:lnTo>
                <a:lnTo>
                  <a:pt x="2757054" y="110837"/>
                </a:lnTo>
                <a:lnTo>
                  <a:pt x="2660072" y="387928"/>
                </a:lnTo>
                <a:lnTo>
                  <a:pt x="2410690" y="96982"/>
                </a:lnTo>
                <a:lnTo>
                  <a:pt x="2355272" y="401782"/>
                </a:lnTo>
                <a:lnTo>
                  <a:pt x="2258290" y="193964"/>
                </a:lnTo>
                <a:lnTo>
                  <a:pt x="2230581" y="457200"/>
                </a:lnTo>
                <a:lnTo>
                  <a:pt x="2022763" y="110837"/>
                </a:lnTo>
                <a:lnTo>
                  <a:pt x="2036618" y="457200"/>
                </a:lnTo>
                <a:lnTo>
                  <a:pt x="1911927" y="166255"/>
                </a:lnTo>
                <a:lnTo>
                  <a:pt x="1884218" y="471055"/>
                </a:lnTo>
                <a:lnTo>
                  <a:pt x="1814945" y="360219"/>
                </a:lnTo>
                <a:lnTo>
                  <a:pt x="1731818" y="457200"/>
                </a:lnTo>
                <a:lnTo>
                  <a:pt x="1648690" y="332509"/>
                </a:lnTo>
                <a:lnTo>
                  <a:pt x="1551709" y="498764"/>
                </a:lnTo>
                <a:lnTo>
                  <a:pt x="1496290" y="346364"/>
                </a:lnTo>
                <a:lnTo>
                  <a:pt x="1385454" y="498764"/>
                </a:lnTo>
                <a:lnTo>
                  <a:pt x="1330036" y="318655"/>
                </a:lnTo>
                <a:lnTo>
                  <a:pt x="1205345" y="540328"/>
                </a:lnTo>
                <a:lnTo>
                  <a:pt x="1080654" y="263237"/>
                </a:lnTo>
                <a:lnTo>
                  <a:pt x="997527" y="540328"/>
                </a:lnTo>
                <a:lnTo>
                  <a:pt x="845127" y="263237"/>
                </a:lnTo>
                <a:lnTo>
                  <a:pt x="845127" y="526473"/>
                </a:lnTo>
                <a:lnTo>
                  <a:pt x="748145" y="401782"/>
                </a:lnTo>
                <a:lnTo>
                  <a:pt x="678872" y="512619"/>
                </a:lnTo>
                <a:lnTo>
                  <a:pt x="581890" y="346364"/>
                </a:lnTo>
                <a:lnTo>
                  <a:pt x="512618" y="526473"/>
                </a:lnTo>
                <a:lnTo>
                  <a:pt x="429490" y="290946"/>
                </a:lnTo>
                <a:lnTo>
                  <a:pt x="498763" y="166255"/>
                </a:lnTo>
                <a:lnTo>
                  <a:pt x="290945" y="290946"/>
                </a:lnTo>
                <a:lnTo>
                  <a:pt x="166254" y="443346"/>
                </a:lnTo>
                <a:lnTo>
                  <a:pt x="110836" y="346364"/>
                </a:lnTo>
                <a:lnTo>
                  <a:pt x="13854" y="554182"/>
                </a:lnTo>
                <a:lnTo>
                  <a:pt x="0" y="900546"/>
                </a:lnTo>
                <a:lnTo>
                  <a:pt x="12192000" y="928255"/>
                </a:lnTo>
                <a:lnTo>
                  <a:pt x="12164290" y="443346"/>
                </a:lnTo>
                <a:lnTo>
                  <a:pt x="11970327" y="290946"/>
                </a:lnTo>
                <a:lnTo>
                  <a:pt x="11984181" y="568037"/>
                </a:lnTo>
                <a:lnTo>
                  <a:pt x="11859490" y="429491"/>
                </a:lnTo>
                <a:lnTo>
                  <a:pt x="11817927" y="609600"/>
                </a:lnTo>
                <a:lnTo>
                  <a:pt x="11651672" y="415637"/>
                </a:lnTo>
                <a:lnTo>
                  <a:pt x="11457709" y="554182"/>
                </a:lnTo>
                <a:lnTo>
                  <a:pt x="11499272" y="374073"/>
                </a:lnTo>
                <a:lnTo>
                  <a:pt x="11236036" y="651164"/>
                </a:lnTo>
                <a:lnTo>
                  <a:pt x="11139054" y="429491"/>
                </a:lnTo>
                <a:lnTo>
                  <a:pt x="10875818" y="623455"/>
                </a:lnTo>
                <a:lnTo>
                  <a:pt x="10861963" y="443346"/>
                </a:lnTo>
                <a:lnTo>
                  <a:pt x="10709563" y="540328"/>
                </a:lnTo>
                <a:lnTo>
                  <a:pt x="10681854" y="360219"/>
                </a:lnTo>
                <a:lnTo>
                  <a:pt x="10584872" y="706582"/>
                </a:lnTo>
                <a:lnTo>
                  <a:pt x="10432472" y="207819"/>
                </a:lnTo>
                <a:lnTo>
                  <a:pt x="10335490" y="443346"/>
                </a:lnTo>
                <a:lnTo>
                  <a:pt x="10210800" y="290946"/>
                </a:lnTo>
                <a:lnTo>
                  <a:pt x="10030690" y="484909"/>
                </a:lnTo>
                <a:lnTo>
                  <a:pt x="9906000" y="304800"/>
                </a:lnTo>
                <a:lnTo>
                  <a:pt x="9795163" y="443346"/>
                </a:lnTo>
                <a:lnTo>
                  <a:pt x="9712036" y="193964"/>
                </a:lnTo>
                <a:lnTo>
                  <a:pt x="9559636" y="471055"/>
                </a:lnTo>
                <a:lnTo>
                  <a:pt x="9504218" y="221673"/>
                </a:lnTo>
                <a:lnTo>
                  <a:pt x="9296400" y="457200"/>
                </a:lnTo>
                <a:lnTo>
                  <a:pt x="9171709" y="374073"/>
                </a:lnTo>
                <a:lnTo>
                  <a:pt x="9102436" y="277091"/>
                </a:lnTo>
                <a:lnTo>
                  <a:pt x="8908472" y="484909"/>
                </a:lnTo>
                <a:lnTo>
                  <a:pt x="8866909" y="249382"/>
                </a:lnTo>
                <a:lnTo>
                  <a:pt x="8714509" y="457200"/>
                </a:lnTo>
                <a:lnTo>
                  <a:pt x="8589818" y="180109"/>
                </a:lnTo>
                <a:lnTo>
                  <a:pt x="8423563" y="415637"/>
                </a:lnTo>
                <a:lnTo>
                  <a:pt x="8312727" y="415637"/>
                </a:lnTo>
                <a:lnTo>
                  <a:pt x="8243454" y="401782"/>
                </a:lnTo>
                <a:lnTo>
                  <a:pt x="8077200" y="484909"/>
                </a:lnTo>
                <a:lnTo>
                  <a:pt x="7592290" y="457200"/>
                </a:lnTo>
                <a:lnTo>
                  <a:pt x="7675418" y="180109"/>
                </a:lnTo>
                <a:lnTo>
                  <a:pt x="7148945" y="401782"/>
                </a:lnTo>
                <a:lnTo>
                  <a:pt x="6899563" y="526473"/>
                </a:lnTo>
                <a:lnTo>
                  <a:pt x="6927272" y="387928"/>
                </a:lnTo>
                <a:lnTo>
                  <a:pt x="6774872" y="484909"/>
                </a:lnTo>
                <a:lnTo>
                  <a:pt x="6525490" y="498764"/>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4"/>
          <a:stretch>
            <a:fillRect/>
          </a:stretch>
        </p:blipFill>
        <p:spPr>
          <a:xfrm>
            <a:off x="7010400" y="4003070"/>
            <a:ext cx="781406" cy="586055"/>
          </a:xfrm>
          <a:prstGeom prst="rect">
            <a:avLst/>
          </a:prstGeom>
        </p:spPr>
      </p:pic>
      <p:pic>
        <p:nvPicPr>
          <p:cNvPr id="8" name="Immagine 7"/>
          <p:cNvPicPr>
            <a:picLocks noChangeAspect="1"/>
          </p:cNvPicPr>
          <p:nvPr/>
        </p:nvPicPr>
        <p:blipFill>
          <a:blip r:embed="rId5"/>
          <a:stretch>
            <a:fillRect/>
          </a:stretch>
        </p:blipFill>
        <p:spPr>
          <a:xfrm>
            <a:off x="2591871" y="4174893"/>
            <a:ext cx="1028700" cy="809625"/>
          </a:xfrm>
          <a:prstGeom prst="rect">
            <a:avLst/>
          </a:prstGeom>
        </p:spPr>
      </p:pic>
      <p:pic>
        <p:nvPicPr>
          <p:cNvPr id="9" name="Immagine 8"/>
          <p:cNvPicPr>
            <a:picLocks noChangeAspect="1"/>
          </p:cNvPicPr>
          <p:nvPr/>
        </p:nvPicPr>
        <p:blipFill>
          <a:blip r:embed="rId5"/>
          <a:stretch>
            <a:fillRect/>
          </a:stretch>
        </p:blipFill>
        <p:spPr>
          <a:xfrm>
            <a:off x="4166147" y="4673779"/>
            <a:ext cx="1028700" cy="809625"/>
          </a:xfrm>
          <a:prstGeom prst="rect">
            <a:avLst/>
          </a:prstGeom>
        </p:spPr>
      </p:pic>
      <p:pic>
        <p:nvPicPr>
          <p:cNvPr id="10" name="Immagine 9"/>
          <p:cNvPicPr>
            <a:picLocks noChangeAspect="1"/>
          </p:cNvPicPr>
          <p:nvPr/>
        </p:nvPicPr>
        <p:blipFill>
          <a:blip r:embed="rId4"/>
          <a:stretch>
            <a:fillRect/>
          </a:stretch>
        </p:blipFill>
        <p:spPr>
          <a:xfrm>
            <a:off x="8811572" y="5193495"/>
            <a:ext cx="952500" cy="714375"/>
          </a:xfrm>
          <a:prstGeom prst="rect">
            <a:avLst/>
          </a:prstGeom>
        </p:spPr>
      </p:pic>
      <p:pic>
        <p:nvPicPr>
          <p:cNvPr id="11" name="Immagine 10"/>
          <p:cNvPicPr>
            <a:picLocks noChangeAspect="1"/>
          </p:cNvPicPr>
          <p:nvPr/>
        </p:nvPicPr>
        <p:blipFill>
          <a:blip r:embed="rId4"/>
          <a:stretch>
            <a:fillRect/>
          </a:stretch>
        </p:blipFill>
        <p:spPr>
          <a:xfrm>
            <a:off x="3749804" y="4065355"/>
            <a:ext cx="952500" cy="714375"/>
          </a:xfrm>
          <a:prstGeom prst="rect">
            <a:avLst/>
          </a:prstGeom>
        </p:spPr>
      </p:pic>
      <p:pic>
        <p:nvPicPr>
          <p:cNvPr id="12" name="Immagine 11"/>
          <p:cNvPicPr>
            <a:picLocks noChangeAspect="1"/>
          </p:cNvPicPr>
          <p:nvPr/>
        </p:nvPicPr>
        <p:blipFill>
          <a:blip r:embed="rId6"/>
          <a:stretch>
            <a:fillRect/>
          </a:stretch>
        </p:blipFill>
        <p:spPr>
          <a:xfrm rot="7690255">
            <a:off x="8133519" y="4022493"/>
            <a:ext cx="1181100" cy="1114425"/>
          </a:xfrm>
          <a:prstGeom prst="rect">
            <a:avLst/>
          </a:prstGeom>
        </p:spPr>
      </p:pic>
      <p:pic>
        <p:nvPicPr>
          <p:cNvPr id="13" name="Immagine 12"/>
          <p:cNvPicPr>
            <a:picLocks noChangeAspect="1"/>
          </p:cNvPicPr>
          <p:nvPr/>
        </p:nvPicPr>
        <p:blipFill>
          <a:blip r:embed="rId7"/>
          <a:stretch>
            <a:fillRect/>
          </a:stretch>
        </p:blipFill>
        <p:spPr>
          <a:xfrm>
            <a:off x="1298064" y="1856718"/>
            <a:ext cx="1562100" cy="1104900"/>
          </a:xfrm>
          <a:prstGeom prst="rect">
            <a:avLst/>
          </a:prstGeom>
        </p:spPr>
      </p:pic>
      <p:pic>
        <p:nvPicPr>
          <p:cNvPr id="14" name="Immagine 13"/>
          <p:cNvPicPr>
            <a:picLocks noChangeAspect="1"/>
          </p:cNvPicPr>
          <p:nvPr/>
        </p:nvPicPr>
        <p:blipFill>
          <a:blip r:embed="rId8"/>
          <a:stretch>
            <a:fillRect/>
          </a:stretch>
        </p:blipFill>
        <p:spPr>
          <a:xfrm>
            <a:off x="10216542" y="1057133"/>
            <a:ext cx="1440744" cy="1063769"/>
          </a:xfrm>
          <a:prstGeom prst="rect">
            <a:avLst/>
          </a:prstGeom>
        </p:spPr>
      </p:pic>
      <p:pic>
        <p:nvPicPr>
          <p:cNvPr id="15" name="10 Traccia 10 strumentale">
            <a:hlinkClick r:id="" action="ppaction://media"/>
          </p:cNvPr>
          <p:cNvPicPr>
            <a:picLocks noChangeAspect="1"/>
          </p:cNvPicPr>
          <p:nvPr>
            <a:videoFile r:link="rId1"/>
            <p:extLst>
              <p:ext uri="{DAA4B4D4-6D71-4841-9C94-3DE7FCFB9230}">
                <p14:media xmlns:p14="http://schemas.microsoft.com/office/powerpoint/2010/main" xmlns="" r:embed="rId9">
                  <p14:trim end="145513"/>
                </p14:media>
              </p:ext>
            </p:extLst>
          </p:nvPr>
        </p:nvPicPr>
        <p:blipFill>
          <a:blip r:embed="rId10"/>
          <a:stretch>
            <a:fillRect/>
          </a:stretch>
        </p:blipFill>
        <p:spPr>
          <a:xfrm>
            <a:off x="244786" y="5388342"/>
            <a:ext cx="609600" cy="609600"/>
          </a:xfrm>
          <a:prstGeom prst="rect">
            <a:avLst/>
          </a:prstGeom>
        </p:spPr>
      </p:pic>
    </p:spTree>
    <p:extLst>
      <p:ext uri="{BB962C8B-B14F-4D97-AF65-F5344CB8AC3E}">
        <p14:creationId xmlns:p14="http://schemas.microsoft.com/office/powerpoint/2010/main" xmlns="" val="40030027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5021">
        <p15:prstTrans prst="airplane"/>
      </p:transition>
    </mc:Choice>
    <mc:Fallback>
      <p:transition spd="slow" advTm="15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showWhenStopped="0">
                <p:cTn id="7" fill="hold" display="0">
                  <p:stCondLst>
                    <p:cond delay="indefinite"/>
                  </p:stCondLst>
                  <p:endCondLst>
                    <p:cond evt="onStopAudio" delay="0">
                      <p:tgtEl>
                        <p:sldTgt/>
                      </p:tgtEl>
                    </p:cond>
                  </p:endCondLst>
                </p:cTn>
                <p:tgtEl>
                  <p:spTgt spid="15"/>
                </p:tgtEl>
              </p:cMediaNode>
            </p:video>
          </p:childTnLst>
        </p:cTn>
      </p:par>
    </p:tnLst>
  </p:timing>
  <p:extLst>
    <p:ext uri="{E180D4A7-C9FB-4DFB-919C-405C955672EB}">
      <p14:showEvtLst xmlns:p14="http://schemas.microsoft.com/office/powerpoint/2010/main" xmlns="">
        <p14:playEvt time="0" objId="15"/>
        <p14:stopEvt time="14914" objId="15"/>
      </p14:showEvtLst>
    </p:ext>
  </p:extLst>
</p:sld>
</file>

<file path=ppt/theme/theme1.xml><?xml version="1.0" encoding="utf-8"?>
<a:theme xmlns:a="http://schemas.openxmlformats.org/drawingml/2006/main" name="Scia di vapore">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TM04033937[[fn=Scia di vapore]]</Template>
  <TotalTime>75</TotalTime>
  <Words>640</Words>
  <Application>Microsoft Office PowerPoint</Application>
  <PresentationFormat>Personalizzato</PresentationFormat>
  <Paragraphs>21</Paragraphs>
  <Slides>13</Slides>
  <Notes>0</Notes>
  <HiddenSlides>0</HiddenSlides>
  <MMClips>16</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Scia di vapore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Pino</dc:creator>
  <cp:lastModifiedBy>matteo</cp:lastModifiedBy>
  <cp:revision>14</cp:revision>
  <dcterms:created xsi:type="dcterms:W3CDTF">2020-03-30T15:19:29Z</dcterms:created>
  <dcterms:modified xsi:type="dcterms:W3CDTF">2020-04-06T09:24:33Z</dcterms:modified>
</cp:coreProperties>
</file>